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8"/>
  </p:notesMasterIdLst>
  <p:sldIdLst>
    <p:sldId id="257" r:id="rId3"/>
    <p:sldId id="258" r:id="rId4"/>
    <p:sldId id="259" r:id="rId5"/>
    <p:sldId id="265" r:id="rId6"/>
    <p:sldId id="272" r:id="rId7"/>
    <p:sldId id="273" r:id="rId8"/>
    <p:sldId id="274" r:id="rId9"/>
    <p:sldId id="269" r:id="rId10"/>
    <p:sldId id="270" r:id="rId11"/>
    <p:sldId id="275" r:id="rId12"/>
    <p:sldId id="276" r:id="rId13"/>
    <p:sldId id="266" r:id="rId14"/>
    <p:sldId id="267" r:id="rId15"/>
    <p:sldId id="268"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1989" autoAdjust="0"/>
  </p:normalViewPr>
  <p:slideViewPr>
    <p:cSldViewPr snapToGrid="0">
      <p:cViewPr varScale="1">
        <p:scale>
          <a:sx n="46" d="100"/>
          <a:sy n="46" d="100"/>
        </p:scale>
        <p:origin x="14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213855-CD10-4D9E-961C-F5768B8F278E}" type="datetimeFigureOut">
              <a:rPr lang="en-US" smtClean="0"/>
              <a:t>2/20/2023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1BCD4-0CC2-4127-8620-282E91C343F8}" type="slidenum">
              <a:rPr lang="en-US" smtClean="0"/>
              <a:t>‹#›</a:t>
            </a:fld>
            <a:endParaRPr lang="en-US"/>
          </a:p>
        </p:txBody>
      </p:sp>
    </p:spTree>
    <p:extLst>
      <p:ext uri="{BB962C8B-B14F-4D97-AF65-F5344CB8AC3E}">
        <p14:creationId xmlns:p14="http://schemas.microsoft.com/office/powerpoint/2010/main" val="765661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everyone! My name is ___________</a:t>
            </a:r>
          </a:p>
          <a:p>
            <a:endParaRPr lang="en-US" dirty="0"/>
          </a:p>
          <a:p>
            <a:r>
              <a:rPr lang="en-US" dirty="0"/>
              <a:t>Today we are going to talk about the parts of plants that we eat. Did you know that lots of foods that we eat are actually parts of lots of different plants? Like lettuce, which is a leaf!</a:t>
            </a:r>
          </a:p>
          <a:p>
            <a:endParaRPr lang="en-US" dirty="0"/>
          </a:p>
          <a:p>
            <a:r>
              <a:rPr lang="en-US" dirty="0"/>
              <a:t>We are going to learn a lot more about that in a little while. But let’s review a few other things first.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6628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Who can raise their hand and tell me what PURPLE foods do for our bodies?</a:t>
            </a:r>
          </a:p>
          <a:p>
            <a:endParaRPr lang="en-US" dirty="0"/>
          </a:p>
        </p:txBody>
      </p:sp>
      <p:sp>
        <p:nvSpPr>
          <p:cNvPr id="4" name="Slide Number Placeholder 3"/>
          <p:cNvSpPr>
            <a:spLocks noGrp="1"/>
          </p:cNvSpPr>
          <p:nvPr>
            <p:ph type="sldNum" sz="quarter" idx="5"/>
          </p:nvPr>
        </p:nvSpPr>
        <p:spPr/>
        <p:txBody>
          <a:bodyPr/>
          <a:lstStyle/>
          <a:p>
            <a:fld id="{A891BCD4-0CC2-4127-8620-282E91C343F8}" type="slidenum">
              <a:rPr lang="en-US" smtClean="0"/>
              <a:t>10</a:t>
            </a:fld>
            <a:endParaRPr lang="en-US"/>
          </a:p>
        </p:txBody>
      </p:sp>
    </p:spTree>
    <p:extLst>
      <p:ext uri="{BB962C8B-B14F-4D97-AF65-F5344CB8AC3E}">
        <p14:creationId xmlns:p14="http://schemas.microsoft.com/office/powerpoint/2010/main" val="2056956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job, everyone. So as we can see here, when we eat fruits &amp; vegetables of all different colors, we are making sure that we are helping our bodies stay healthy &amp; strong in so many ways.</a:t>
            </a:r>
          </a:p>
        </p:txBody>
      </p:sp>
      <p:sp>
        <p:nvSpPr>
          <p:cNvPr id="4" name="Slide Number Placeholder 3"/>
          <p:cNvSpPr>
            <a:spLocks noGrp="1"/>
          </p:cNvSpPr>
          <p:nvPr>
            <p:ph type="sldNum" sz="quarter" idx="5"/>
          </p:nvPr>
        </p:nvSpPr>
        <p:spPr/>
        <p:txBody>
          <a:bodyPr/>
          <a:lstStyle/>
          <a:p>
            <a:fld id="{A891BCD4-0CC2-4127-8620-282E91C343F8}" type="slidenum">
              <a:rPr lang="en-US" smtClean="0"/>
              <a:t>11</a:t>
            </a:fld>
            <a:endParaRPr lang="en-US"/>
          </a:p>
        </p:txBody>
      </p:sp>
    </p:spTree>
    <p:extLst>
      <p:ext uri="{BB962C8B-B14F-4D97-AF65-F5344CB8AC3E}">
        <p14:creationId xmlns:p14="http://schemas.microsoft.com/office/powerpoint/2010/main" val="372861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are going to learn all about the parts of a plant that we eat. Let’s watch and learn!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4750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job naming all the plant parts!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6290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they may say lots of other examples of fruits since this is probably the most well-known one with lots of examples. These are just a few.</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1676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Apply hand sanitizer to all students’ OR have them wash hands if that is a feasible option.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5E481E-7E0D-4DB5-859E-277040164C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8712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our schedule for the day. First, we are going to review what we learned in our last class about Eating the Rainbow.</a:t>
            </a:r>
          </a:p>
          <a:p>
            <a:r>
              <a:rPr lang="en-US" dirty="0"/>
              <a:t>Then, we will learn about the parts of a plant that we eat.</a:t>
            </a:r>
          </a:p>
          <a:p>
            <a:r>
              <a:rPr lang="en-US" dirty="0"/>
              <a:t>Then, we will watch a video all about plant parts that we eat as food.</a:t>
            </a:r>
          </a:p>
          <a:p>
            <a:r>
              <a:rPr lang="en-US" dirty="0"/>
              <a:t>Finally, we will do a fun cooking activity in where we will create a whole plant out of foods AND get to eat 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8485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 let’s go over our rules, which are the same as last time. But it always helps to remind ourselves about these important rules.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3790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get to our lesson for today, let’s see what you can remember from our last time together, when we learned about eating the rainbow.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4904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can raise their hand and tell me what RED foods do for our bodies?</a:t>
            </a:r>
          </a:p>
        </p:txBody>
      </p:sp>
      <p:sp>
        <p:nvSpPr>
          <p:cNvPr id="4" name="Slide Number Placeholder 3"/>
          <p:cNvSpPr>
            <a:spLocks noGrp="1"/>
          </p:cNvSpPr>
          <p:nvPr>
            <p:ph type="sldNum" sz="quarter" idx="5"/>
          </p:nvPr>
        </p:nvSpPr>
        <p:spPr/>
        <p:txBody>
          <a:bodyPr/>
          <a:lstStyle/>
          <a:p>
            <a:fld id="{A891BCD4-0CC2-4127-8620-282E91C343F8}" type="slidenum">
              <a:rPr lang="en-US" smtClean="0"/>
              <a:t>5</a:t>
            </a:fld>
            <a:endParaRPr lang="en-US"/>
          </a:p>
        </p:txBody>
      </p:sp>
    </p:spTree>
    <p:extLst>
      <p:ext uri="{BB962C8B-B14F-4D97-AF65-F5344CB8AC3E}">
        <p14:creationId xmlns:p14="http://schemas.microsoft.com/office/powerpoint/2010/main" val="1463137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Who can raise their hand and tell me what ORANGE foods do for our bodies?</a:t>
            </a:r>
          </a:p>
          <a:p>
            <a:endParaRPr lang="en-US" dirty="0"/>
          </a:p>
        </p:txBody>
      </p:sp>
      <p:sp>
        <p:nvSpPr>
          <p:cNvPr id="4" name="Slide Number Placeholder 3"/>
          <p:cNvSpPr>
            <a:spLocks noGrp="1"/>
          </p:cNvSpPr>
          <p:nvPr>
            <p:ph type="sldNum" sz="quarter" idx="5"/>
          </p:nvPr>
        </p:nvSpPr>
        <p:spPr/>
        <p:txBody>
          <a:bodyPr/>
          <a:lstStyle/>
          <a:p>
            <a:fld id="{A891BCD4-0CC2-4127-8620-282E91C343F8}" type="slidenum">
              <a:rPr lang="en-US" smtClean="0"/>
              <a:t>6</a:t>
            </a:fld>
            <a:endParaRPr lang="en-US"/>
          </a:p>
        </p:txBody>
      </p:sp>
    </p:spTree>
    <p:extLst>
      <p:ext uri="{BB962C8B-B14F-4D97-AF65-F5344CB8AC3E}">
        <p14:creationId xmlns:p14="http://schemas.microsoft.com/office/powerpoint/2010/main" val="1628822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Who can raise their hand and tell me what YELLOW foods do for our bodies?</a:t>
            </a:r>
          </a:p>
          <a:p>
            <a:endParaRPr lang="en-US" dirty="0"/>
          </a:p>
        </p:txBody>
      </p:sp>
      <p:sp>
        <p:nvSpPr>
          <p:cNvPr id="4" name="Slide Number Placeholder 3"/>
          <p:cNvSpPr>
            <a:spLocks noGrp="1"/>
          </p:cNvSpPr>
          <p:nvPr>
            <p:ph type="sldNum" sz="quarter" idx="5"/>
          </p:nvPr>
        </p:nvSpPr>
        <p:spPr/>
        <p:txBody>
          <a:bodyPr/>
          <a:lstStyle/>
          <a:p>
            <a:fld id="{A891BCD4-0CC2-4127-8620-282E91C343F8}" type="slidenum">
              <a:rPr lang="en-US" smtClean="0"/>
              <a:t>7</a:t>
            </a:fld>
            <a:endParaRPr lang="en-US"/>
          </a:p>
        </p:txBody>
      </p:sp>
    </p:spTree>
    <p:extLst>
      <p:ext uri="{BB962C8B-B14F-4D97-AF65-F5344CB8AC3E}">
        <p14:creationId xmlns:p14="http://schemas.microsoft.com/office/powerpoint/2010/main" val="662734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Who can raise their hand and tell me what GREEN foods do for our bodies?</a:t>
            </a:r>
          </a:p>
          <a:p>
            <a:endParaRPr lang="en-US" dirty="0"/>
          </a:p>
        </p:txBody>
      </p:sp>
      <p:sp>
        <p:nvSpPr>
          <p:cNvPr id="4" name="Slide Number Placeholder 3"/>
          <p:cNvSpPr>
            <a:spLocks noGrp="1"/>
          </p:cNvSpPr>
          <p:nvPr>
            <p:ph type="sldNum" sz="quarter" idx="5"/>
          </p:nvPr>
        </p:nvSpPr>
        <p:spPr/>
        <p:txBody>
          <a:bodyPr/>
          <a:lstStyle/>
          <a:p>
            <a:fld id="{A891BCD4-0CC2-4127-8620-282E91C343F8}" type="slidenum">
              <a:rPr lang="en-US" smtClean="0"/>
              <a:t>8</a:t>
            </a:fld>
            <a:endParaRPr lang="en-US"/>
          </a:p>
        </p:txBody>
      </p:sp>
    </p:spTree>
    <p:extLst>
      <p:ext uri="{BB962C8B-B14F-4D97-AF65-F5344CB8AC3E}">
        <p14:creationId xmlns:p14="http://schemas.microsoft.com/office/powerpoint/2010/main" val="3820062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Who can raise their hand and tell me what BLUE foods do for our bodies?</a:t>
            </a:r>
          </a:p>
          <a:p>
            <a:endParaRPr lang="en-US" dirty="0"/>
          </a:p>
        </p:txBody>
      </p:sp>
      <p:sp>
        <p:nvSpPr>
          <p:cNvPr id="4" name="Slide Number Placeholder 3"/>
          <p:cNvSpPr>
            <a:spLocks noGrp="1"/>
          </p:cNvSpPr>
          <p:nvPr>
            <p:ph type="sldNum" sz="quarter" idx="5"/>
          </p:nvPr>
        </p:nvSpPr>
        <p:spPr/>
        <p:txBody>
          <a:bodyPr/>
          <a:lstStyle/>
          <a:p>
            <a:fld id="{A891BCD4-0CC2-4127-8620-282E91C343F8}" type="slidenum">
              <a:rPr lang="en-US" smtClean="0"/>
              <a:t>9</a:t>
            </a:fld>
            <a:endParaRPr lang="en-US"/>
          </a:p>
        </p:txBody>
      </p:sp>
    </p:spTree>
    <p:extLst>
      <p:ext uri="{BB962C8B-B14F-4D97-AF65-F5344CB8AC3E}">
        <p14:creationId xmlns:p14="http://schemas.microsoft.com/office/powerpoint/2010/main" val="1711897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820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02655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37876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C3993-D672-0014-58B2-5224AE8344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983459-60B4-BAF6-5213-1DBF200353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FE783B-8B7E-6E6B-5F27-96355FE3EE9F}"/>
              </a:ext>
            </a:extLst>
          </p:cNvPr>
          <p:cNvSpPr>
            <a:spLocks noGrp="1"/>
          </p:cNvSpPr>
          <p:nvPr>
            <p:ph type="dt" sz="half" idx="10"/>
          </p:nvPr>
        </p:nvSpPr>
        <p:spPr/>
        <p:txBody>
          <a:bodyPr/>
          <a:lstStyle/>
          <a:p>
            <a:fld id="{1F621A7F-AAFC-465F-8B56-7A958269D9B7}" type="datetimeFigureOut">
              <a:rPr lang="en-US" smtClean="0"/>
              <a:t>2/20/2023</a:t>
            </a:fld>
            <a:endParaRPr lang="en-US"/>
          </a:p>
        </p:txBody>
      </p:sp>
      <p:sp>
        <p:nvSpPr>
          <p:cNvPr id="5" name="Footer Placeholder 4">
            <a:extLst>
              <a:ext uri="{FF2B5EF4-FFF2-40B4-BE49-F238E27FC236}">
                <a16:creationId xmlns:a16="http://schemas.microsoft.com/office/drawing/2014/main" id="{0BDFB4E1-E16D-D9E9-6FB0-625C339D9B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06EC91-42EF-26AD-724A-88D15A73E1E9}"/>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1613370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FB6A2-7070-513F-B715-2BE2FC8FD1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604B9E-6BCA-A59A-7602-0BB0CA7B8F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95ED06-54AF-4C72-65BA-6E0A321BCF5A}"/>
              </a:ext>
            </a:extLst>
          </p:cNvPr>
          <p:cNvSpPr>
            <a:spLocks noGrp="1"/>
          </p:cNvSpPr>
          <p:nvPr>
            <p:ph type="dt" sz="half" idx="10"/>
          </p:nvPr>
        </p:nvSpPr>
        <p:spPr/>
        <p:txBody>
          <a:bodyPr/>
          <a:lstStyle/>
          <a:p>
            <a:fld id="{1F621A7F-AAFC-465F-8B56-7A958269D9B7}" type="datetimeFigureOut">
              <a:rPr lang="en-US" smtClean="0"/>
              <a:t>2/20/2023</a:t>
            </a:fld>
            <a:endParaRPr lang="en-US"/>
          </a:p>
        </p:txBody>
      </p:sp>
      <p:sp>
        <p:nvSpPr>
          <p:cNvPr id="5" name="Footer Placeholder 4">
            <a:extLst>
              <a:ext uri="{FF2B5EF4-FFF2-40B4-BE49-F238E27FC236}">
                <a16:creationId xmlns:a16="http://schemas.microsoft.com/office/drawing/2014/main" id="{76B6393A-03EE-E767-F09D-F5F152CFE7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432597-C0D1-9F73-8C2C-FD72196193D6}"/>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3848474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3FDCD-9FF4-74A7-7AF1-1024015E94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96EB37-FC18-5BD1-13CA-BD42FA960B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4AC1A7-3185-DA9D-B4FB-4A8B0823B52E}"/>
              </a:ext>
            </a:extLst>
          </p:cNvPr>
          <p:cNvSpPr>
            <a:spLocks noGrp="1"/>
          </p:cNvSpPr>
          <p:nvPr>
            <p:ph type="dt" sz="half" idx="10"/>
          </p:nvPr>
        </p:nvSpPr>
        <p:spPr/>
        <p:txBody>
          <a:bodyPr/>
          <a:lstStyle/>
          <a:p>
            <a:fld id="{1F621A7F-AAFC-465F-8B56-7A958269D9B7}" type="datetimeFigureOut">
              <a:rPr lang="en-US" smtClean="0"/>
              <a:t>2/20/2023</a:t>
            </a:fld>
            <a:endParaRPr lang="en-US"/>
          </a:p>
        </p:txBody>
      </p:sp>
      <p:sp>
        <p:nvSpPr>
          <p:cNvPr id="5" name="Footer Placeholder 4">
            <a:extLst>
              <a:ext uri="{FF2B5EF4-FFF2-40B4-BE49-F238E27FC236}">
                <a16:creationId xmlns:a16="http://schemas.microsoft.com/office/drawing/2014/main" id="{62D86B0B-3010-763D-FAD9-CB628F0016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6A976D-E087-36FA-EC1A-96EF7BDCE8F0}"/>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1624935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BD339-38C2-AA6C-EE3A-6BA0045EF0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EB1A68-E942-CAED-129E-2000F1600C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F22860-1276-E004-2A65-CE197DC6BE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46D719-57D7-A5E7-64CC-7BD94DC23DAF}"/>
              </a:ext>
            </a:extLst>
          </p:cNvPr>
          <p:cNvSpPr>
            <a:spLocks noGrp="1"/>
          </p:cNvSpPr>
          <p:nvPr>
            <p:ph type="dt" sz="half" idx="10"/>
          </p:nvPr>
        </p:nvSpPr>
        <p:spPr/>
        <p:txBody>
          <a:bodyPr/>
          <a:lstStyle/>
          <a:p>
            <a:fld id="{1F621A7F-AAFC-465F-8B56-7A958269D9B7}" type="datetimeFigureOut">
              <a:rPr lang="en-US" smtClean="0"/>
              <a:t>2/20/2023</a:t>
            </a:fld>
            <a:endParaRPr lang="en-US"/>
          </a:p>
        </p:txBody>
      </p:sp>
      <p:sp>
        <p:nvSpPr>
          <p:cNvPr id="6" name="Footer Placeholder 5">
            <a:extLst>
              <a:ext uri="{FF2B5EF4-FFF2-40B4-BE49-F238E27FC236}">
                <a16:creationId xmlns:a16="http://schemas.microsoft.com/office/drawing/2014/main" id="{36F65393-0EE8-652B-72B9-84670BCF3A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231F38-A0F4-7AAD-07A3-05FAC7FCE1D4}"/>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4115775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2EF27-A86E-EE01-A37C-CA7BDEF1C6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4682B0-A98A-001A-E9D3-E2DD91B89C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96D32E-3361-5880-3137-4EF4EE94ED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115B43-0F5A-B8BA-E9DC-2C53A74434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206515-15AC-0A67-A95F-3AAC0144E0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57E464-CFF1-1CE2-B406-3D534439A604}"/>
              </a:ext>
            </a:extLst>
          </p:cNvPr>
          <p:cNvSpPr>
            <a:spLocks noGrp="1"/>
          </p:cNvSpPr>
          <p:nvPr>
            <p:ph type="dt" sz="half" idx="10"/>
          </p:nvPr>
        </p:nvSpPr>
        <p:spPr/>
        <p:txBody>
          <a:bodyPr/>
          <a:lstStyle/>
          <a:p>
            <a:fld id="{1F621A7F-AAFC-465F-8B56-7A958269D9B7}" type="datetimeFigureOut">
              <a:rPr lang="en-US" smtClean="0"/>
              <a:t>2/20/2023</a:t>
            </a:fld>
            <a:endParaRPr lang="en-US"/>
          </a:p>
        </p:txBody>
      </p:sp>
      <p:sp>
        <p:nvSpPr>
          <p:cNvPr id="8" name="Footer Placeholder 7">
            <a:extLst>
              <a:ext uri="{FF2B5EF4-FFF2-40B4-BE49-F238E27FC236}">
                <a16:creationId xmlns:a16="http://schemas.microsoft.com/office/drawing/2014/main" id="{B8A5DF1A-9421-7D80-FACC-F83BE768BC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28AA51-CD51-167A-9EE3-DD51A8CDE2D4}"/>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23888332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09598-4608-95C2-37E9-1F23A66518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CAD35D-02E2-D084-04FF-FB3C80B615C4}"/>
              </a:ext>
            </a:extLst>
          </p:cNvPr>
          <p:cNvSpPr>
            <a:spLocks noGrp="1"/>
          </p:cNvSpPr>
          <p:nvPr>
            <p:ph type="dt" sz="half" idx="10"/>
          </p:nvPr>
        </p:nvSpPr>
        <p:spPr/>
        <p:txBody>
          <a:bodyPr/>
          <a:lstStyle/>
          <a:p>
            <a:fld id="{1F621A7F-AAFC-465F-8B56-7A958269D9B7}" type="datetimeFigureOut">
              <a:rPr lang="en-US" smtClean="0"/>
              <a:t>2/20/2023</a:t>
            </a:fld>
            <a:endParaRPr lang="en-US"/>
          </a:p>
        </p:txBody>
      </p:sp>
      <p:sp>
        <p:nvSpPr>
          <p:cNvPr id="4" name="Footer Placeholder 3">
            <a:extLst>
              <a:ext uri="{FF2B5EF4-FFF2-40B4-BE49-F238E27FC236}">
                <a16:creationId xmlns:a16="http://schemas.microsoft.com/office/drawing/2014/main" id="{4376099D-179C-5F36-6F87-6CCC1F80F8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A2D0DB-28B7-FD34-8973-1D059C077447}"/>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2527601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03EC22-EE0D-2EF1-2997-2B54C1E9CEDC}"/>
              </a:ext>
            </a:extLst>
          </p:cNvPr>
          <p:cNvSpPr>
            <a:spLocks noGrp="1"/>
          </p:cNvSpPr>
          <p:nvPr>
            <p:ph type="dt" sz="half" idx="10"/>
          </p:nvPr>
        </p:nvSpPr>
        <p:spPr/>
        <p:txBody>
          <a:bodyPr/>
          <a:lstStyle/>
          <a:p>
            <a:fld id="{1F621A7F-AAFC-465F-8B56-7A958269D9B7}" type="datetimeFigureOut">
              <a:rPr lang="en-US" smtClean="0"/>
              <a:t>2/20/2023</a:t>
            </a:fld>
            <a:endParaRPr lang="en-US"/>
          </a:p>
        </p:txBody>
      </p:sp>
      <p:sp>
        <p:nvSpPr>
          <p:cNvPr id="3" name="Footer Placeholder 2">
            <a:extLst>
              <a:ext uri="{FF2B5EF4-FFF2-40B4-BE49-F238E27FC236}">
                <a16:creationId xmlns:a16="http://schemas.microsoft.com/office/drawing/2014/main" id="{9723DB35-DE51-0446-D2E4-94C3206253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E0B850-CBBE-278F-5269-60AE7A00C3C3}"/>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1424267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FE64B-640F-4439-A184-9340674835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C36F19-3669-7670-E0BD-A6B8FBCC5F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51ADDD-B6CE-818E-7897-72342FEE34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926FC-13C8-0BDB-8654-ED977B1FEAF0}"/>
              </a:ext>
            </a:extLst>
          </p:cNvPr>
          <p:cNvSpPr>
            <a:spLocks noGrp="1"/>
          </p:cNvSpPr>
          <p:nvPr>
            <p:ph type="dt" sz="half" idx="10"/>
          </p:nvPr>
        </p:nvSpPr>
        <p:spPr/>
        <p:txBody>
          <a:bodyPr/>
          <a:lstStyle/>
          <a:p>
            <a:fld id="{1F621A7F-AAFC-465F-8B56-7A958269D9B7}" type="datetimeFigureOut">
              <a:rPr lang="en-US" smtClean="0"/>
              <a:t>2/20/2023</a:t>
            </a:fld>
            <a:endParaRPr lang="en-US"/>
          </a:p>
        </p:txBody>
      </p:sp>
      <p:sp>
        <p:nvSpPr>
          <p:cNvPr id="6" name="Footer Placeholder 5">
            <a:extLst>
              <a:ext uri="{FF2B5EF4-FFF2-40B4-BE49-F238E27FC236}">
                <a16:creationId xmlns:a16="http://schemas.microsoft.com/office/drawing/2014/main" id="{E6B1B9A4-10FD-FC6D-1363-ABBA915887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7E43D1-8DDB-DB18-754A-61F6C0F8A7D5}"/>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2799541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833003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9F9AA-4670-D285-1FA3-AEFE2242CC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B64CF3-8830-EDFA-2005-CD1D4CDDF6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D89AB2-270D-F93A-7F57-BADD1E276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833044-B3F2-1BBF-3084-51F8166E2E4F}"/>
              </a:ext>
            </a:extLst>
          </p:cNvPr>
          <p:cNvSpPr>
            <a:spLocks noGrp="1"/>
          </p:cNvSpPr>
          <p:nvPr>
            <p:ph type="dt" sz="half" idx="10"/>
          </p:nvPr>
        </p:nvSpPr>
        <p:spPr/>
        <p:txBody>
          <a:bodyPr/>
          <a:lstStyle/>
          <a:p>
            <a:fld id="{1F621A7F-AAFC-465F-8B56-7A958269D9B7}" type="datetimeFigureOut">
              <a:rPr lang="en-US" smtClean="0"/>
              <a:t>2/20/2023</a:t>
            </a:fld>
            <a:endParaRPr lang="en-US"/>
          </a:p>
        </p:txBody>
      </p:sp>
      <p:sp>
        <p:nvSpPr>
          <p:cNvPr id="6" name="Footer Placeholder 5">
            <a:extLst>
              <a:ext uri="{FF2B5EF4-FFF2-40B4-BE49-F238E27FC236}">
                <a16:creationId xmlns:a16="http://schemas.microsoft.com/office/drawing/2014/main" id="{EBD93781-7D26-3207-32B5-BA87EC0A44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10D2FB-033A-3515-B0CA-4DA38A74D423}"/>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2376531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B9252-72B2-F586-C3A0-0CF40DAB0F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7F57D6-EA2A-3A33-D9E0-399A5CE813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CC9BDE-8313-C353-B163-B36F499CC5AE}"/>
              </a:ext>
            </a:extLst>
          </p:cNvPr>
          <p:cNvSpPr>
            <a:spLocks noGrp="1"/>
          </p:cNvSpPr>
          <p:nvPr>
            <p:ph type="dt" sz="half" idx="10"/>
          </p:nvPr>
        </p:nvSpPr>
        <p:spPr/>
        <p:txBody>
          <a:bodyPr/>
          <a:lstStyle/>
          <a:p>
            <a:fld id="{1F621A7F-AAFC-465F-8B56-7A958269D9B7}" type="datetimeFigureOut">
              <a:rPr lang="en-US" smtClean="0"/>
              <a:t>2/20/2023</a:t>
            </a:fld>
            <a:endParaRPr lang="en-US"/>
          </a:p>
        </p:txBody>
      </p:sp>
      <p:sp>
        <p:nvSpPr>
          <p:cNvPr id="5" name="Footer Placeholder 4">
            <a:extLst>
              <a:ext uri="{FF2B5EF4-FFF2-40B4-BE49-F238E27FC236}">
                <a16:creationId xmlns:a16="http://schemas.microsoft.com/office/drawing/2014/main" id="{F871AF72-FA84-A1C4-F06E-2C56675CC5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5E2824-2C87-C64A-79EE-FC8E840786F9}"/>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17218503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5B65FF-6F23-B842-D837-D9A2517E4F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51425D-5958-C102-9F40-7101D5FBDA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E90EAA-3EA7-CCC2-724A-4057F061F92F}"/>
              </a:ext>
            </a:extLst>
          </p:cNvPr>
          <p:cNvSpPr>
            <a:spLocks noGrp="1"/>
          </p:cNvSpPr>
          <p:nvPr>
            <p:ph type="dt" sz="half" idx="10"/>
          </p:nvPr>
        </p:nvSpPr>
        <p:spPr/>
        <p:txBody>
          <a:bodyPr/>
          <a:lstStyle/>
          <a:p>
            <a:fld id="{1F621A7F-AAFC-465F-8B56-7A958269D9B7}" type="datetimeFigureOut">
              <a:rPr lang="en-US" smtClean="0"/>
              <a:t>2/20/2023</a:t>
            </a:fld>
            <a:endParaRPr lang="en-US"/>
          </a:p>
        </p:txBody>
      </p:sp>
      <p:sp>
        <p:nvSpPr>
          <p:cNvPr id="5" name="Footer Placeholder 4">
            <a:extLst>
              <a:ext uri="{FF2B5EF4-FFF2-40B4-BE49-F238E27FC236}">
                <a16:creationId xmlns:a16="http://schemas.microsoft.com/office/drawing/2014/main" id="{B8E84B68-B184-3EA4-2DB0-E94BE649A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B4EC1C-9E53-C971-238D-F08759515F29}"/>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2189615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10412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2226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9173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41247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3769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29964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20570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2/20/2023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3673388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D407E6-06B3-B9F8-D6E7-89F9CAD122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0979ED-ACEE-978D-C4D5-BC58AB5091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A59B5F-F029-3FA5-441A-D88E1C101D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621A7F-AAFC-465F-8B56-7A958269D9B7}" type="datetimeFigureOut">
              <a:rPr lang="en-US" smtClean="0"/>
              <a:t>2/20/2023</a:t>
            </a:fld>
            <a:endParaRPr lang="en-US"/>
          </a:p>
        </p:txBody>
      </p:sp>
      <p:sp>
        <p:nvSpPr>
          <p:cNvPr id="5" name="Footer Placeholder 4">
            <a:extLst>
              <a:ext uri="{FF2B5EF4-FFF2-40B4-BE49-F238E27FC236}">
                <a16:creationId xmlns:a16="http://schemas.microsoft.com/office/drawing/2014/main" id="{1C0DEBA9-1984-1FA9-D29D-A3EEC1F97E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E23C9C-CF56-01E5-6B31-6B30D3520B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FF1C4A-5CE7-439B-A55A-92BAF57C3BC9}" type="slidenum">
              <a:rPr lang="en-US" smtClean="0"/>
              <a:t>‹#›</a:t>
            </a:fld>
            <a:endParaRPr lang="en-US"/>
          </a:p>
        </p:txBody>
      </p:sp>
    </p:spTree>
    <p:extLst>
      <p:ext uri="{BB962C8B-B14F-4D97-AF65-F5344CB8AC3E}">
        <p14:creationId xmlns:p14="http://schemas.microsoft.com/office/powerpoint/2010/main" val="24369093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ideo" Target="https://www.youtube.com/embed/nwMR3dojbC0?feature=oembed" TargetMode="External"/><Relationship Id="rId5" Type="http://schemas.openxmlformats.org/officeDocument/2006/relationships/image" Target="../media/image13.jpe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90027"/>
        </a:solidFill>
        <a:effectLst/>
      </p:bgPr>
    </p:bg>
    <p:spTree>
      <p:nvGrpSpPr>
        <p:cNvPr id="1" name=""/>
        <p:cNvGrpSpPr/>
        <p:nvPr/>
      </p:nvGrpSpPr>
      <p:grpSpPr>
        <a:xfrm>
          <a:off x="0" y="0"/>
          <a:ext cx="0" cy="0"/>
          <a:chOff x="0" y="0"/>
          <a:chExt cx="0" cy="0"/>
        </a:xfrm>
      </p:grpSpPr>
      <p:sp>
        <p:nvSpPr>
          <p:cNvPr id="2" name="AutoShape 2"/>
          <p:cNvSpPr/>
          <p:nvPr/>
        </p:nvSpPr>
        <p:spPr>
          <a:xfrm>
            <a:off x="-135492" y="685800"/>
            <a:ext cx="7898971" cy="90701"/>
          </a:xfrm>
          <a:prstGeom prst="rect">
            <a:avLst/>
          </a:prstGeom>
          <a:solidFill>
            <a:srgbClr val="38B6FF"/>
          </a:solidFill>
        </p:spPr>
      </p:sp>
      <p:sp>
        <p:nvSpPr>
          <p:cNvPr id="3" name="AutoShape 3"/>
          <p:cNvSpPr/>
          <p:nvPr/>
        </p:nvSpPr>
        <p:spPr>
          <a:xfrm>
            <a:off x="11426810" y="902173"/>
            <a:ext cx="93574" cy="6004119"/>
          </a:xfrm>
          <a:prstGeom prst="rect">
            <a:avLst/>
          </a:prstGeom>
          <a:solidFill>
            <a:srgbClr val="38B6FF"/>
          </a:solidFill>
        </p:spPr>
      </p:sp>
      <p:sp>
        <p:nvSpPr>
          <p:cNvPr id="4" name="AutoShape 4"/>
          <p:cNvSpPr/>
          <p:nvPr/>
        </p:nvSpPr>
        <p:spPr>
          <a:xfrm>
            <a:off x="7449196" y="-152661"/>
            <a:ext cx="4895466" cy="1227525"/>
          </a:xfrm>
          <a:prstGeom prst="rect">
            <a:avLst/>
          </a:prstGeom>
          <a:solidFill>
            <a:srgbClr val="FDFDFD"/>
          </a:solidFill>
        </p:spPr>
      </p:sp>
      <p:sp>
        <p:nvSpPr>
          <p:cNvPr id="5" name="AutoShape 5"/>
          <p:cNvSpPr/>
          <p:nvPr/>
        </p:nvSpPr>
        <p:spPr>
          <a:xfrm>
            <a:off x="0" y="5630475"/>
            <a:ext cx="4895466" cy="1227525"/>
          </a:xfrm>
          <a:prstGeom prst="rect">
            <a:avLst/>
          </a:prstGeom>
          <a:solidFill>
            <a:srgbClr val="FDFDFD"/>
          </a:solidFill>
        </p:spPr>
      </p:sp>
      <p:pic>
        <p:nvPicPr>
          <p:cNvPr id="6" name="Picture 6"/>
          <p:cNvPicPr>
            <a:picLocks noChangeAspect="1"/>
          </p:cNvPicPr>
          <p:nvPr/>
        </p:nvPicPr>
        <p:blipFill>
          <a:blip r:embed="rId3"/>
          <a:srcRect/>
          <a:stretch>
            <a:fillRect/>
          </a:stretch>
        </p:blipFill>
        <p:spPr>
          <a:xfrm>
            <a:off x="2633175" y="5837489"/>
            <a:ext cx="1936897" cy="813497"/>
          </a:xfrm>
          <a:prstGeom prst="rect">
            <a:avLst/>
          </a:prstGeom>
        </p:spPr>
      </p:pic>
      <p:pic>
        <p:nvPicPr>
          <p:cNvPr id="7" name="Picture 7"/>
          <p:cNvPicPr>
            <a:picLocks noChangeAspect="1"/>
          </p:cNvPicPr>
          <p:nvPr/>
        </p:nvPicPr>
        <p:blipFill>
          <a:blip r:embed="rId4"/>
          <a:srcRect/>
          <a:stretch>
            <a:fillRect/>
          </a:stretch>
        </p:blipFill>
        <p:spPr>
          <a:xfrm>
            <a:off x="8033470" y="288167"/>
            <a:ext cx="1435639" cy="563488"/>
          </a:xfrm>
          <a:prstGeom prst="rect">
            <a:avLst/>
          </a:prstGeom>
        </p:spPr>
      </p:pic>
      <p:pic>
        <p:nvPicPr>
          <p:cNvPr id="8" name="Picture 8"/>
          <p:cNvPicPr>
            <a:picLocks noChangeAspect="1"/>
          </p:cNvPicPr>
          <p:nvPr/>
        </p:nvPicPr>
        <p:blipFill>
          <a:blip r:embed="rId5"/>
          <a:srcRect/>
          <a:stretch>
            <a:fillRect/>
          </a:stretch>
        </p:blipFill>
        <p:spPr>
          <a:xfrm>
            <a:off x="10039733" y="288167"/>
            <a:ext cx="1734291" cy="49709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7002545" y="2194305"/>
            <a:ext cx="4436352" cy="3410445"/>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7203803" y="2341680"/>
            <a:ext cx="4065177" cy="3125105"/>
          </a:xfrm>
          <a:prstGeom prst="rect">
            <a:avLst/>
          </a:prstGeom>
        </p:spPr>
      </p:pic>
      <p:pic>
        <p:nvPicPr>
          <p:cNvPr id="11" name="Picture 11"/>
          <p:cNvPicPr>
            <a:picLocks noChangeAspect="1"/>
          </p:cNvPicPr>
          <p:nvPr/>
        </p:nvPicPr>
        <p:blipFill>
          <a:blip r:embed="rId10"/>
          <a:srcRect/>
          <a:stretch>
            <a:fillRect/>
          </a:stretch>
        </p:blipFill>
        <p:spPr>
          <a:xfrm>
            <a:off x="7955912" y="2240544"/>
            <a:ext cx="2560957" cy="3090145"/>
          </a:xfrm>
          <a:prstGeom prst="rect">
            <a:avLst/>
          </a:prstGeom>
        </p:spPr>
      </p:pic>
      <p:pic>
        <p:nvPicPr>
          <p:cNvPr id="12" name="Picture 12"/>
          <p:cNvPicPr>
            <a:picLocks noChangeAspect="1"/>
          </p:cNvPicPr>
          <p:nvPr/>
        </p:nvPicPr>
        <p:blipFill>
          <a:blip r:embed="rId11"/>
          <a:srcRect/>
          <a:stretch>
            <a:fillRect/>
          </a:stretch>
        </p:blipFill>
        <p:spPr>
          <a:xfrm>
            <a:off x="187659" y="5884281"/>
            <a:ext cx="2157044" cy="719913"/>
          </a:xfrm>
          <a:prstGeom prst="rect">
            <a:avLst/>
          </a:prstGeom>
        </p:spPr>
      </p:pic>
      <p:sp>
        <p:nvSpPr>
          <p:cNvPr id="13" name="TextBox 13"/>
          <p:cNvSpPr txBox="1"/>
          <p:nvPr/>
        </p:nvSpPr>
        <p:spPr>
          <a:xfrm>
            <a:off x="429603" y="1943852"/>
            <a:ext cx="6944859" cy="1795363"/>
          </a:xfrm>
          <a:prstGeom prst="rect">
            <a:avLst/>
          </a:prstGeom>
        </p:spPr>
        <p:txBody>
          <a:bodyPr lIns="0" tIns="0" rIns="0" bIns="0" rtlCol="0" anchor="t">
            <a:spAutoFit/>
          </a:bodyPr>
          <a:lstStyle/>
          <a:p>
            <a:pPr defTabSz="609630">
              <a:lnSpc>
                <a:spcPts val="6960"/>
              </a:lnSpc>
            </a:pPr>
            <a:r>
              <a:rPr lang="en-US" sz="6000" spc="-59" dirty="0">
                <a:solidFill>
                  <a:srgbClr val="FDFDFD"/>
                </a:solidFill>
                <a:latin typeface="League Spartan Italics"/>
              </a:rPr>
              <a:t>Lesson 3: </a:t>
            </a:r>
          </a:p>
          <a:p>
            <a:pPr defTabSz="609630">
              <a:lnSpc>
                <a:spcPts val="6960"/>
              </a:lnSpc>
            </a:pPr>
            <a:r>
              <a:rPr lang="en-US" sz="6000" spc="-59" dirty="0">
                <a:solidFill>
                  <a:srgbClr val="FDFDFD"/>
                </a:solidFill>
                <a:latin typeface="League Spartan Italics"/>
              </a:rPr>
              <a:t>Parts of a Plant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9DEF4"/>
        </a:solidFill>
        <a:effectLst/>
      </p:bgPr>
    </p:bg>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sp>
      <p:sp>
        <p:nvSpPr>
          <p:cNvPr id="3" name="AutoShape 3"/>
          <p:cNvSpPr/>
          <p:nvPr/>
        </p:nvSpPr>
        <p:spPr>
          <a:xfrm>
            <a:off x="4945497" y="602192"/>
            <a:ext cx="7246503" cy="83609"/>
          </a:xfrm>
          <a:prstGeom prst="rect">
            <a:avLst/>
          </a:prstGeom>
          <a:solidFill>
            <a:srgbClr val="9AC33F"/>
          </a:solidFill>
        </p:spPr>
      </p:sp>
      <p:grpSp>
        <p:nvGrpSpPr>
          <p:cNvPr id="4" name="Group 4"/>
          <p:cNvGrpSpPr/>
          <p:nvPr/>
        </p:nvGrpSpPr>
        <p:grpSpPr>
          <a:xfrm>
            <a:off x="184779" y="193246"/>
            <a:ext cx="1677672" cy="1602703"/>
            <a:chOff x="0" y="0"/>
            <a:chExt cx="3355344" cy="3205407"/>
          </a:xfrm>
        </p:grpSpPr>
        <p:sp>
          <p:nvSpPr>
            <p:cNvPr id="5" name="AutoShape 5"/>
            <p:cNvSpPr/>
            <p:nvPr/>
          </p:nvSpPr>
          <p:spPr>
            <a:xfrm>
              <a:off x="0" y="0"/>
              <a:ext cx="3355344" cy="3205407"/>
            </a:xfrm>
            <a:prstGeom prst="rect">
              <a:avLst/>
            </a:prstGeom>
            <a:solidFill>
              <a:srgbClr val="FDFDFD"/>
            </a:solidFill>
          </p:spPr>
        </p:sp>
        <p:pic>
          <p:nvPicPr>
            <p:cNvPr id="6" name="Picture 6"/>
            <p:cNvPicPr>
              <a:picLocks noChangeAspect="1"/>
            </p:cNvPicPr>
            <p:nvPr/>
          </p:nvPicPr>
          <p:blipFill>
            <a:blip r:embed="rId3"/>
            <a:srcRect/>
            <a:stretch>
              <a:fillRect/>
            </a:stretch>
          </p:blipFill>
          <p:spPr>
            <a:xfrm>
              <a:off x="457876" y="169399"/>
              <a:ext cx="2388793" cy="2882404"/>
            </a:xfrm>
            <a:prstGeom prst="rect">
              <a:avLst/>
            </a:prstGeom>
          </p:spPr>
        </p:pic>
      </p:grpSp>
      <p:pic>
        <p:nvPicPr>
          <p:cNvPr id="7" name="Picture 7"/>
          <p:cNvPicPr>
            <a:picLocks noChangeAspect="1"/>
          </p:cNvPicPr>
          <p:nvPr/>
        </p:nvPicPr>
        <p:blipFill>
          <a:blip r:embed="rId4"/>
          <a:srcRect b="40344"/>
          <a:stretch>
            <a:fillRect/>
          </a:stretch>
        </p:blipFill>
        <p:spPr>
          <a:xfrm>
            <a:off x="685800" y="2894784"/>
            <a:ext cx="5112960" cy="2977731"/>
          </a:xfrm>
          <a:prstGeom prst="rect">
            <a:avLst/>
          </a:prstGeom>
        </p:spPr>
      </p:pic>
      <p:sp>
        <p:nvSpPr>
          <p:cNvPr id="8" name="TextBox 8"/>
          <p:cNvSpPr txBox="1"/>
          <p:nvPr/>
        </p:nvSpPr>
        <p:spPr>
          <a:xfrm>
            <a:off x="2139754" y="790726"/>
            <a:ext cx="10609273" cy="709681"/>
          </a:xfrm>
          <a:prstGeom prst="rect">
            <a:avLst/>
          </a:prstGeom>
        </p:spPr>
        <p:txBody>
          <a:bodyPr lIns="0" tIns="0" rIns="0" bIns="0" rtlCol="0" anchor="t">
            <a:spAutoFit/>
          </a:bodyPr>
          <a:lstStyle/>
          <a:p>
            <a:pPr defTabSz="609630">
              <a:lnSpc>
                <a:spcPts val="5880"/>
              </a:lnSpc>
            </a:pPr>
            <a:r>
              <a:rPr lang="en-US" sz="4200" spc="462">
                <a:solidFill>
                  <a:srgbClr val="FDFDFD"/>
                </a:solidFill>
                <a:latin typeface="League Spartan Italics"/>
              </a:rPr>
              <a:t>Review: Eat the Rainbow &amp; Nutrients </a:t>
            </a:r>
          </a:p>
        </p:txBody>
      </p:sp>
      <p:sp>
        <p:nvSpPr>
          <p:cNvPr id="9" name="TextBox 9"/>
          <p:cNvSpPr txBox="1"/>
          <p:nvPr/>
        </p:nvSpPr>
        <p:spPr>
          <a:xfrm>
            <a:off x="6089650" y="2517141"/>
            <a:ext cx="6096000" cy="3563091"/>
          </a:xfrm>
          <a:prstGeom prst="rect">
            <a:avLst/>
          </a:prstGeom>
        </p:spPr>
        <p:txBody>
          <a:bodyPr lIns="0" tIns="0" rIns="0" bIns="0" rtlCol="0" anchor="t">
            <a:spAutoFit/>
          </a:bodyPr>
          <a:lstStyle/>
          <a:p>
            <a:pPr defTabSz="609630">
              <a:lnSpc>
                <a:spcPts val="4667"/>
              </a:lnSpc>
            </a:pPr>
            <a:r>
              <a:rPr lang="en-US" sz="3334">
                <a:solidFill>
                  <a:srgbClr val="FF0A45"/>
                </a:solidFill>
                <a:latin typeface="Alegreya Bold"/>
              </a:rPr>
              <a:t>Red: Heart &amp; Fight Disease</a:t>
            </a:r>
          </a:p>
          <a:p>
            <a:pPr algn="just" defTabSz="609630">
              <a:lnSpc>
                <a:spcPts val="4667"/>
              </a:lnSpc>
            </a:pPr>
            <a:r>
              <a:rPr lang="en-US" sz="3334">
                <a:solidFill>
                  <a:srgbClr val="F8762D"/>
                </a:solidFill>
                <a:latin typeface="Alegreya Bold"/>
              </a:rPr>
              <a:t>Orange: Eyes &amp; Fight Germs</a:t>
            </a:r>
          </a:p>
          <a:p>
            <a:pPr algn="just" defTabSz="609630">
              <a:lnSpc>
                <a:spcPts val="4667"/>
              </a:lnSpc>
            </a:pPr>
            <a:r>
              <a:rPr lang="en-US" sz="3334">
                <a:solidFill>
                  <a:srgbClr val="FFF571"/>
                </a:solidFill>
                <a:latin typeface="Alegreya Bold"/>
              </a:rPr>
              <a:t>Yellow: Heal Repair Skin </a:t>
            </a:r>
          </a:p>
          <a:p>
            <a:pPr algn="just" defTabSz="609630">
              <a:lnSpc>
                <a:spcPts val="4667"/>
              </a:lnSpc>
            </a:pPr>
            <a:r>
              <a:rPr lang="en-US" sz="3334">
                <a:solidFill>
                  <a:srgbClr val="7D9250"/>
                </a:solidFill>
                <a:latin typeface="Alegreya Bold"/>
              </a:rPr>
              <a:t>Green: Strong Bones &amp; Muscles </a:t>
            </a:r>
            <a:r>
              <a:rPr lang="en-US" sz="3334">
                <a:solidFill>
                  <a:srgbClr val="0C7FE1"/>
                </a:solidFill>
                <a:latin typeface="Alegreya Bold"/>
              </a:rPr>
              <a:t>Blue: Brain Power &amp; Memory</a:t>
            </a:r>
          </a:p>
          <a:p>
            <a:pPr defTabSz="609630">
              <a:lnSpc>
                <a:spcPts val="4667"/>
              </a:lnSpc>
            </a:pPr>
            <a:r>
              <a:rPr lang="en-US" sz="3334">
                <a:solidFill>
                  <a:srgbClr val="9960EB"/>
                </a:solidFill>
                <a:latin typeface="Alegreya Bold"/>
              </a:rPr>
              <a:t>Purple: </a:t>
            </a:r>
          </a:p>
        </p:txBody>
      </p:sp>
      <p:sp>
        <p:nvSpPr>
          <p:cNvPr id="10" name="TextBox 10"/>
          <p:cNvSpPr txBox="1"/>
          <p:nvPr/>
        </p:nvSpPr>
        <p:spPr>
          <a:xfrm>
            <a:off x="7637630" y="1973340"/>
            <a:ext cx="1862237" cy="585738"/>
          </a:xfrm>
          <a:prstGeom prst="rect">
            <a:avLst/>
          </a:prstGeom>
        </p:spPr>
        <p:txBody>
          <a:bodyPr lIns="0" tIns="0" rIns="0" bIns="0" rtlCol="0" anchor="t">
            <a:spAutoFit/>
          </a:bodyPr>
          <a:lstStyle/>
          <a:p>
            <a:pPr algn="ctr" defTabSz="609630">
              <a:lnSpc>
                <a:spcPts val="5027"/>
              </a:lnSpc>
            </a:pPr>
            <a:r>
              <a:rPr lang="en-US" sz="3590" u="sng">
                <a:solidFill>
                  <a:srgbClr val="7D7D7D"/>
                </a:solidFill>
                <a:latin typeface="Alegreya Bold"/>
              </a:rPr>
              <a:t>Nutrients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9DEF4"/>
        </a:solidFill>
        <a:effectLst/>
      </p:bgPr>
    </p:bg>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sp>
      <p:sp>
        <p:nvSpPr>
          <p:cNvPr id="3" name="AutoShape 3"/>
          <p:cNvSpPr/>
          <p:nvPr/>
        </p:nvSpPr>
        <p:spPr>
          <a:xfrm>
            <a:off x="4945497" y="602192"/>
            <a:ext cx="7246503" cy="83609"/>
          </a:xfrm>
          <a:prstGeom prst="rect">
            <a:avLst/>
          </a:prstGeom>
          <a:solidFill>
            <a:srgbClr val="9AC33F"/>
          </a:solidFill>
        </p:spPr>
      </p:sp>
      <p:grpSp>
        <p:nvGrpSpPr>
          <p:cNvPr id="4" name="Group 4"/>
          <p:cNvGrpSpPr/>
          <p:nvPr/>
        </p:nvGrpSpPr>
        <p:grpSpPr>
          <a:xfrm>
            <a:off x="184779" y="193246"/>
            <a:ext cx="1677672" cy="1602703"/>
            <a:chOff x="0" y="0"/>
            <a:chExt cx="3355344" cy="3205407"/>
          </a:xfrm>
        </p:grpSpPr>
        <p:sp>
          <p:nvSpPr>
            <p:cNvPr id="5" name="AutoShape 5"/>
            <p:cNvSpPr/>
            <p:nvPr/>
          </p:nvSpPr>
          <p:spPr>
            <a:xfrm>
              <a:off x="0" y="0"/>
              <a:ext cx="3355344" cy="3205407"/>
            </a:xfrm>
            <a:prstGeom prst="rect">
              <a:avLst/>
            </a:prstGeom>
            <a:solidFill>
              <a:srgbClr val="FDFDFD"/>
            </a:solidFill>
          </p:spPr>
        </p:sp>
        <p:pic>
          <p:nvPicPr>
            <p:cNvPr id="6" name="Picture 6"/>
            <p:cNvPicPr>
              <a:picLocks noChangeAspect="1"/>
            </p:cNvPicPr>
            <p:nvPr/>
          </p:nvPicPr>
          <p:blipFill>
            <a:blip r:embed="rId3"/>
            <a:srcRect/>
            <a:stretch>
              <a:fillRect/>
            </a:stretch>
          </p:blipFill>
          <p:spPr>
            <a:xfrm>
              <a:off x="457876" y="169399"/>
              <a:ext cx="2388793" cy="2882404"/>
            </a:xfrm>
            <a:prstGeom prst="rect">
              <a:avLst/>
            </a:prstGeom>
          </p:spPr>
        </p:pic>
      </p:grpSp>
      <p:pic>
        <p:nvPicPr>
          <p:cNvPr id="7" name="Picture 7"/>
          <p:cNvPicPr>
            <a:picLocks noChangeAspect="1"/>
          </p:cNvPicPr>
          <p:nvPr/>
        </p:nvPicPr>
        <p:blipFill>
          <a:blip r:embed="rId4"/>
          <a:srcRect b="40344"/>
          <a:stretch>
            <a:fillRect/>
          </a:stretch>
        </p:blipFill>
        <p:spPr>
          <a:xfrm>
            <a:off x="685800" y="2894784"/>
            <a:ext cx="5112960" cy="2977731"/>
          </a:xfrm>
          <a:prstGeom prst="rect">
            <a:avLst/>
          </a:prstGeom>
        </p:spPr>
      </p:pic>
      <p:sp>
        <p:nvSpPr>
          <p:cNvPr id="8" name="TextBox 8"/>
          <p:cNvSpPr txBox="1"/>
          <p:nvPr/>
        </p:nvSpPr>
        <p:spPr>
          <a:xfrm>
            <a:off x="2139754" y="790726"/>
            <a:ext cx="10609273" cy="709681"/>
          </a:xfrm>
          <a:prstGeom prst="rect">
            <a:avLst/>
          </a:prstGeom>
        </p:spPr>
        <p:txBody>
          <a:bodyPr lIns="0" tIns="0" rIns="0" bIns="0" rtlCol="0" anchor="t">
            <a:spAutoFit/>
          </a:bodyPr>
          <a:lstStyle/>
          <a:p>
            <a:pPr defTabSz="609630">
              <a:lnSpc>
                <a:spcPts val="5880"/>
              </a:lnSpc>
            </a:pPr>
            <a:r>
              <a:rPr lang="en-US" sz="4200" spc="462">
                <a:solidFill>
                  <a:srgbClr val="FDFDFD"/>
                </a:solidFill>
                <a:latin typeface="League Spartan Italics"/>
              </a:rPr>
              <a:t>Review: Eat the Rainbow &amp; Nutrients </a:t>
            </a:r>
          </a:p>
        </p:txBody>
      </p:sp>
      <p:sp>
        <p:nvSpPr>
          <p:cNvPr id="9" name="TextBox 9"/>
          <p:cNvSpPr txBox="1"/>
          <p:nvPr/>
        </p:nvSpPr>
        <p:spPr>
          <a:xfrm>
            <a:off x="6089650" y="2517141"/>
            <a:ext cx="6096000" cy="3563091"/>
          </a:xfrm>
          <a:prstGeom prst="rect">
            <a:avLst/>
          </a:prstGeom>
        </p:spPr>
        <p:txBody>
          <a:bodyPr lIns="0" tIns="0" rIns="0" bIns="0" rtlCol="0" anchor="t">
            <a:spAutoFit/>
          </a:bodyPr>
          <a:lstStyle/>
          <a:p>
            <a:pPr defTabSz="609630">
              <a:lnSpc>
                <a:spcPts val="4667"/>
              </a:lnSpc>
            </a:pPr>
            <a:r>
              <a:rPr lang="en-US" sz="3334" dirty="0">
                <a:solidFill>
                  <a:srgbClr val="FF0A45"/>
                </a:solidFill>
                <a:latin typeface="Alegreya Bold"/>
              </a:rPr>
              <a:t>Red: Heart &amp; Fight Disease</a:t>
            </a:r>
          </a:p>
          <a:p>
            <a:pPr algn="just" defTabSz="609630">
              <a:lnSpc>
                <a:spcPts val="4667"/>
              </a:lnSpc>
            </a:pPr>
            <a:r>
              <a:rPr lang="en-US" sz="3334" dirty="0">
                <a:solidFill>
                  <a:srgbClr val="F8762D"/>
                </a:solidFill>
                <a:latin typeface="Alegreya Bold"/>
              </a:rPr>
              <a:t>Orange: Eyes &amp; Fight Germs</a:t>
            </a:r>
          </a:p>
          <a:p>
            <a:pPr algn="just" defTabSz="609630">
              <a:lnSpc>
                <a:spcPts val="4667"/>
              </a:lnSpc>
            </a:pPr>
            <a:r>
              <a:rPr lang="en-US" sz="3334" dirty="0">
                <a:solidFill>
                  <a:srgbClr val="FFF571"/>
                </a:solidFill>
                <a:latin typeface="Alegreya Bold"/>
              </a:rPr>
              <a:t>Yellow: Heal Repair Skin </a:t>
            </a:r>
          </a:p>
          <a:p>
            <a:pPr algn="just" defTabSz="609630">
              <a:lnSpc>
                <a:spcPts val="4667"/>
              </a:lnSpc>
            </a:pPr>
            <a:r>
              <a:rPr lang="en-US" sz="3334" dirty="0">
                <a:solidFill>
                  <a:srgbClr val="7D9250"/>
                </a:solidFill>
                <a:latin typeface="Alegreya Bold"/>
              </a:rPr>
              <a:t>Green: Strong Bones &amp; Muscles </a:t>
            </a:r>
            <a:r>
              <a:rPr lang="en-US" sz="3334" dirty="0">
                <a:solidFill>
                  <a:srgbClr val="0C7FE1"/>
                </a:solidFill>
                <a:latin typeface="Alegreya Bold"/>
              </a:rPr>
              <a:t>Blue: Brain Power &amp; Memory</a:t>
            </a:r>
          </a:p>
          <a:p>
            <a:pPr defTabSz="609630">
              <a:lnSpc>
                <a:spcPts val="4667"/>
              </a:lnSpc>
            </a:pPr>
            <a:r>
              <a:rPr lang="en-US" sz="3334" dirty="0">
                <a:solidFill>
                  <a:srgbClr val="9960EB"/>
                </a:solidFill>
                <a:latin typeface="Alegreya Bold"/>
              </a:rPr>
              <a:t>Purple: Tummies for Digestion</a:t>
            </a:r>
          </a:p>
        </p:txBody>
      </p:sp>
      <p:sp>
        <p:nvSpPr>
          <p:cNvPr id="10" name="TextBox 10"/>
          <p:cNvSpPr txBox="1"/>
          <p:nvPr/>
        </p:nvSpPr>
        <p:spPr>
          <a:xfrm>
            <a:off x="7637630" y="1973340"/>
            <a:ext cx="1862237" cy="585738"/>
          </a:xfrm>
          <a:prstGeom prst="rect">
            <a:avLst/>
          </a:prstGeom>
        </p:spPr>
        <p:txBody>
          <a:bodyPr lIns="0" tIns="0" rIns="0" bIns="0" rtlCol="0" anchor="t">
            <a:spAutoFit/>
          </a:bodyPr>
          <a:lstStyle/>
          <a:p>
            <a:pPr algn="ctr" defTabSz="609630">
              <a:lnSpc>
                <a:spcPts val="5027"/>
              </a:lnSpc>
            </a:pPr>
            <a:r>
              <a:rPr lang="en-US" sz="3590" u="sng">
                <a:solidFill>
                  <a:srgbClr val="7D7D7D"/>
                </a:solidFill>
                <a:latin typeface="Alegreya Bold"/>
              </a:rPr>
              <a:t>Nutrients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sp>
      <p:sp>
        <p:nvSpPr>
          <p:cNvPr id="3" name="AutoShape 3"/>
          <p:cNvSpPr/>
          <p:nvPr/>
        </p:nvSpPr>
        <p:spPr>
          <a:xfrm>
            <a:off x="11476888" y="-117432"/>
            <a:ext cx="879517" cy="1276519"/>
          </a:xfrm>
          <a:prstGeom prst="rect">
            <a:avLst/>
          </a:prstGeom>
          <a:solidFill>
            <a:srgbClr val="C90027"/>
          </a:solidFill>
        </p:spPr>
      </p:sp>
      <p:sp>
        <p:nvSpPr>
          <p:cNvPr id="4" name="AutoShape 4"/>
          <p:cNvSpPr/>
          <p:nvPr/>
        </p:nvSpPr>
        <p:spPr>
          <a:xfrm>
            <a:off x="5138421" y="685800"/>
            <a:ext cx="7246503" cy="83609"/>
          </a:xfrm>
          <a:prstGeom prst="rect">
            <a:avLst/>
          </a:prstGeom>
          <a:solidFill>
            <a:srgbClr val="9AC33F"/>
          </a:solidFill>
        </p:spPr>
      </p:sp>
      <p:grpSp>
        <p:nvGrpSpPr>
          <p:cNvPr id="5" name="Group 5"/>
          <p:cNvGrpSpPr/>
          <p:nvPr/>
        </p:nvGrpSpPr>
        <p:grpSpPr>
          <a:xfrm>
            <a:off x="184779" y="193246"/>
            <a:ext cx="1677672" cy="1602703"/>
            <a:chOff x="0" y="0"/>
            <a:chExt cx="3355344" cy="3205407"/>
          </a:xfrm>
        </p:grpSpPr>
        <p:sp>
          <p:nvSpPr>
            <p:cNvPr id="6" name="AutoShape 6"/>
            <p:cNvSpPr/>
            <p:nvPr/>
          </p:nvSpPr>
          <p:spPr>
            <a:xfrm>
              <a:off x="0" y="0"/>
              <a:ext cx="3355344" cy="3205407"/>
            </a:xfrm>
            <a:prstGeom prst="rect">
              <a:avLst/>
            </a:prstGeom>
            <a:solidFill>
              <a:srgbClr val="FDFDFD"/>
            </a:solidFill>
          </p:spPr>
        </p:sp>
        <p:pic>
          <p:nvPicPr>
            <p:cNvPr id="7" name="Picture 7"/>
            <p:cNvPicPr>
              <a:picLocks noChangeAspect="1"/>
            </p:cNvPicPr>
            <p:nvPr/>
          </p:nvPicPr>
          <p:blipFill>
            <a:blip r:embed="rId4"/>
            <a:srcRect/>
            <a:stretch>
              <a:fillRect/>
            </a:stretch>
          </p:blipFill>
          <p:spPr>
            <a:xfrm>
              <a:off x="457876" y="169399"/>
              <a:ext cx="2388793" cy="2882404"/>
            </a:xfrm>
            <a:prstGeom prst="rect">
              <a:avLst/>
            </a:prstGeom>
          </p:spPr>
        </p:pic>
      </p:grpSp>
      <p:grpSp>
        <p:nvGrpSpPr>
          <p:cNvPr id="8" name="Group 8"/>
          <p:cNvGrpSpPr/>
          <p:nvPr/>
        </p:nvGrpSpPr>
        <p:grpSpPr>
          <a:xfrm>
            <a:off x="1733850" y="789259"/>
            <a:ext cx="9974842" cy="1376734"/>
            <a:chOff x="-206404" y="-147425"/>
            <a:chExt cx="19949684" cy="2753468"/>
          </a:xfrm>
        </p:grpSpPr>
        <p:sp>
          <p:nvSpPr>
            <p:cNvPr id="9" name="TextBox 9"/>
            <p:cNvSpPr txBox="1"/>
            <p:nvPr/>
          </p:nvSpPr>
          <p:spPr>
            <a:xfrm>
              <a:off x="-206404" y="-147425"/>
              <a:ext cx="19743280" cy="1324338"/>
            </a:xfrm>
            <a:prstGeom prst="rect">
              <a:avLst/>
            </a:prstGeom>
          </p:spPr>
          <p:txBody>
            <a:bodyPr lIns="0" tIns="0" rIns="0" bIns="0" rtlCol="0" anchor="t">
              <a:spAutoFit/>
            </a:bodyPr>
            <a:lstStyle/>
            <a:p>
              <a:pPr marL="0" marR="0" lvl="0" indent="0" algn="just" defTabSz="609630" rtl="0" eaLnBrk="1" fontAlgn="auto" latinLnBrk="0" hangingPunct="1">
                <a:lnSpc>
                  <a:spcPts val="5507"/>
                </a:lnSpc>
                <a:spcBef>
                  <a:spcPts val="0"/>
                </a:spcBef>
                <a:spcAft>
                  <a:spcPts val="0"/>
                </a:spcAft>
                <a:buClrTx/>
                <a:buSzTx/>
                <a:buFontTx/>
                <a:buNone/>
                <a:tabLst/>
                <a:defRPr/>
              </a:pPr>
              <a:r>
                <a:rPr kumimoji="0" lang="en-US" sz="3934" b="0" i="0" u="none" strike="noStrike" kern="1200" cap="none" spc="433" normalizeH="0" baseline="0" noProof="0" dirty="0">
                  <a:ln>
                    <a:noFill/>
                  </a:ln>
                  <a:solidFill>
                    <a:srgbClr val="C90027"/>
                  </a:solidFill>
                  <a:effectLst/>
                  <a:uLnTx/>
                  <a:uFillTx/>
                  <a:latin typeface="League Spartan Italics"/>
                  <a:ea typeface="+mn-ea"/>
                  <a:cs typeface="+mn-cs"/>
                </a:rPr>
                <a:t>OK, let’s get </a:t>
              </a:r>
              <a:r>
                <a:rPr kumimoji="0" lang="en-US" sz="3934" b="0" i="0" u="none" strike="noStrike" kern="1200" cap="none" spc="433" normalizeH="0" baseline="0" noProof="0" dirty="0" err="1">
                  <a:ln>
                    <a:noFill/>
                  </a:ln>
                  <a:solidFill>
                    <a:srgbClr val="C90027"/>
                  </a:solidFill>
                  <a:effectLst/>
                  <a:uLnTx/>
                  <a:uFillTx/>
                  <a:latin typeface="League Spartan Italics"/>
                  <a:ea typeface="+mn-ea"/>
                  <a:cs typeface="+mn-cs"/>
                </a:rPr>
                <a:t>starte</a:t>
              </a:r>
              <a:r>
                <a:rPr lang="en-US" sz="3934" spc="433" dirty="0">
                  <a:solidFill>
                    <a:srgbClr val="C90027"/>
                  </a:solidFill>
                  <a:latin typeface="League Spartan Italics"/>
                </a:rPr>
                <a:t>d!</a:t>
              </a:r>
              <a:r>
                <a:rPr kumimoji="0" lang="en-US" sz="3934" b="0" i="0" u="none" strike="noStrike" kern="1200" cap="none" spc="433" normalizeH="0" baseline="0" noProof="0" dirty="0">
                  <a:ln>
                    <a:noFill/>
                  </a:ln>
                  <a:solidFill>
                    <a:srgbClr val="C90027"/>
                  </a:solidFill>
                  <a:effectLst/>
                  <a:uLnTx/>
                  <a:uFillTx/>
                  <a:latin typeface="League Spartan Italics"/>
                  <a:ea typeface="+mn-ea"/>
                  <a:cs typeface="+mn-cs"/>
                </a:rPr>
                <a:t> </a:t>
              </a:r>
            </a:p>
          </p:txBody>
        </p:sp>
        <p:sp>
          <p:nvSpPr>
            <p:cNvPr id="10" name="TextBox 10"/>
            <p:cNvSpPr txBox="1"/>
            <p:nvPr/>
          </p:nvSpPr>
          <p:spPr>
            <a:xfrm>
              <a:off x="0" y="1851477"/>
              <a:ext cx="19743280" cy="754566"/>
            </a:xfrm>
            <a:prstGeom prst="rect">
              <a:avLst/>
            </a:prstGeom>
          </p:spPr>
          <p:txBody>
            <a:bodyPr lIns="0" tIns="0" rIns="0" bIns="0" rtlCol="0" anchor="t">
              <a:spAutoFit/>
            </a:bodyPr>
            <a:lstStyle/>
            <a:p>
              <a:pPr marL="0" marR="0" lvl="0" indent="0" algn="r" defTabSz="609630" rtl="0" eaLnBrk="1" fontAlgn="auto" latinLnBrk="0" hangingPunct="1">
                <a:lnSpc>
                  <a:spcPts val="345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2" name="Online Media 11" title="Parts of a Plant (3rd-5th grade)">
            <a:hlinkClick r:id="" action="ppaction://media"/>
            <a:extLst>
              <a:ext uri="{FF2B5EF4-FFF2-40B4-BE49-F238E27FC236}">
                <a16:creationId xmlns:a16="http://schemas.microsoft.com/office/drawing/2014/main" id="{01D9B6E8-9A36-F663-36BB-7A7A059008F0}"/>
              </a:ext>
            </a:extLst>
          </p:cNvPr>
          <p:cNvPicPr>
            <a:picLocks noRot="1" noChangeAspect="1"/>
          </p:cNvPicPr>
          <p:nvPr>
            <a:videoFile r:link="rId1"/>
          </p:nvPr>
        </p:nvPicPr>
        <p:blipFill>
          <a:blip r:embed="rId5"/>
          <a:stretch>
            <a:fillRect/>
          </a:stretch>
        </p:blipFill>
        <p:spPr>
          <a:xfrm>
            <a:off x="2636451" y="1977351"/>
            <a:ext cx="7158713" cy="4044673"/>
          </a:xfrm>
          <a:prstGeom prst="rect">
            <a:avLst/>
          </a:prstGeom>
        </p:spPr>
      </p:pic>
    </p:spTree>
    <p:extLst>
      <p:ext uri="{BB962C8B-B14F-4D97-AF65-F5344CB8AC3E}">
        <p14:creationId xmlns:p14="http://schemas.microsoft.com/office/powerpoint/2010/main" val="83109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sp>
      <p:sp>
        <p:nvSpPr>
          <p:cNvPr id="3" name="AutoShape 3"/>
          <p:cNvSpPr/>
          <p:nvPr/>
        </p:nvSpPr>
        <p:spPr>
          <a:xfrm>
            <a:off x="11476888" y="-117432"/>
            <a:ext cx="879517" cy="1276519"/>
          </a:xfrm>
          <a:prstGeom prst="rect">
            <a:avLst/>
          </a:prstGeom>
          <a:solidFill>
            <a:srgbClr val="C90027"/>
          </a:solidFill>
        </p:spPr>
      </p:sp>
      <p:sp>
        <p:nvSpPr>
          <p:cNvPr id="4" name="AutoShape 4"/>
          <p:cNvSpPr/>
          <p:nvPr/>
        </p:nvSpPr>
        <p:spPr>
          <a:xfrm>
            <a:off x="5138421" y="685800"/>
            <a:ext cx="7246503" cy="83609"/>
          </a:xfrm>
          <a:prstGeom prst="rect">
            <a:avLst/>
          </a:prstGeom>
          <a:solidFill>
            <a:srgbClr val="9AC33F"/>
          </a:solidFill>
        </p:spPr>
      </p:sp>
      <p:grpSp>
        <p:nvGrpSpPr>
          <p:cNvPr id="5" name="Group 5"/>
          <p:cNvGrpSpPr/>
          <p:nvPr/>
        </p:nvGrpSpPr>
        <p:grpSpPr>
          <a:xfrm>
            <a:off x="184779" y="193246"/>
            <a:ext cx="1677672" cy="1602703"/>
            <a:chOff x="0" y="0"/>
            <a:chExt cx="3355344" cy="3205407"/>
          </a:xfrm>
        </p:grpSpPr>
        <p:sp>
          <p:nvSpPr>
            <p:cNvPr id="6" name="AutoShape 6"/>
            <p:cNvSpPr/>
            <p:nvPr/>
          </p:nvSpPr>
          <p:spPr>
            <a:xfrm>
              <a:off x="0" y="0"/>
              <a:ext cx="3355344" cy="3205407"/>
            </a:xfrm>
            <a:prstGeom prst="rect">
              <a:avLst/>
            </a:prstGeom>
            <a:solidFill>
              <a:srgbClr val="FDFDFD"/>
            </a:solidFill>
          </p:spPr>
        </p:sp>
        <p:pic>
          <p:nvPicPr>
            <p:cNvPr id="7" name="Picture 7"/>
            <p:cNvPicPr>
              <a:picLocks noChangeAspect="1"/>
            </p:cNvPicPr>
            <p:nvPr/>
          </p:nvPicPr>
          <p:blipFill>
            <a:blip r:embed="rId3"/>
            <a:srcRect/>
            <a:stretch>
              <a:fillRect/>
            </a:stretch>
          </p:blipFill>
          <p:spPr>
            <a:xfrm>
              <a:off x="457876" y="169399"/>
              <a:ext cx="2388793" cy="2882404"/>
            </a:xfrm>
            <a:prstGeom prst="rect">
              <a:avLst/>
            </a:prstGeom>
          </p:spPr>
        </p:pic>
      </p:grpSp>
      <p:grpSp>
        <p:nvGrpSpPr>
          <p:cNvPr id="8" name="Group 8"/>
          <p:cNvGrpSpPr/>
          <p:nvPr/>
        </p:nvGrpSpPr>
        <p:grpSpPr>
          <a:xfrm>
            <a:off x="685800" y="914220"/>
            <a:ext cx="11012134" cy="1550829"/>
            <a:chOff x="0" y="-750859"/>
            <a:chExt cx="22024268" cy="3356902"/>
          </a:xfrm>
        </p:grpSpPr>
        <p:sp>
          <p:nvSpPr>
            <p:cNvPr id="9" name="TextBox 9"/>
            <p:cNvSpPr txBox="1"/>
            <p:nvPr/>
          </p:nvSpPr>
          <p:spPr>
            <a:xfrm>
              <a:off x="2280988" y="-750859"/>
              <a:ext cx="19743280" cy="1324339"/>
            </a:xfrm>
            <a:prstGeom prst="rect">
              <a:avLst/>
            </a:prstGeom>
          </p:spPr>
          <p:txBody>
            <a:bodyPr lIns="0" tIns="0" rIns="0" bIns="0" rtlCol="0" anchor="t">
              <a:spAutoFit/>
            </a:bodyPr>
            <a:lstStyle/>
            <a:p>
              <a:pPr marL="0" marR="0" lvl="0" indent="0" algn="just" defTabSz="609630" rtl="0" eaLnBrk="1" fontAlgn="auto" latinLnBrk="0" hangingPunct="1">
                <a:lnSpc>
                  <a:spcPts val="5507"/>
                </a:lnSpc>
                <a:spcBef>
                  <a:spcPts val="0"/>
                </a:spcBef>
                <a:spcAft>
                  <a:spcPts val="0"/>
                </a:spcAft>
                <a:buClrTx/>
                <a:buSzTx/>
                <a:buFontTx/>
                <a:buNone/>
                <a:tabLst/>
                <a:defRPr/>
              </a:pPr>
              <a:r>
                <a:rPr kumimoji="0" lang="en-US" sz="3934" b="0" i="0" u="none" strike="noStrike" kern="1200" cap="none" spc="433" normalizeH="0" baseline="0" noProof="0" dirty="0">
                  <a:ln>
                    <a:noFill/>
                  </a:ln>
                  <a:solidFill>
                    <a:srgbClr val="C90027"/>
                  </a:solidFill>
                  <a:effectLst/>
                  <a:uLnTx/>
                  <a:uFillTx/>
                  <a:latin typeface="League Spartan Italics"/>
                  <a:ea typeface="+mn-ea"/>
                  <a:cs typeface="+mn-cs"/>
                </a:rPr>
                <a:t>Now Let’s Review!</a:t>
              </a:r>
            </a:p>
          </p:txBody>
        </p:sp>
        <p:sp>
          <p:nvSpPr>
            <p:cNvPr id="10" name="TextBox 10"/>
            <p:cNvSpPr txBox="1"/>
            <p:nvPr/>
          </p:nvSpPr>
          <p:spPr>
            <a:xfrm>
              <a:off x="0" y="1851477"/>
              <a:ext cx="19743280" cy="754566"/>
            </a:xfrm>
            <a:prstGeom prst="rect">
              <a:avLst/>
            </a:prstGeom>
          </p:spPr>
          <p:txBody>
            <a:bodyPr lIns="0" tIns="0" rIns="0" bIns="0" rtlCol="0" anchor="t">
              <a:spAutoFit/>
            </a:bodyPr>
            <a:lstStyle/>
            <a:p>
              <a:pPr marL="0" marR="0" lvl="0" indent="0" algn="r" defTabSz="609630" rtl="0" eaLnBrk="1" fontAlgn="auto" latinLnBrk="0" hangingPunct="1">
                <a:lnSpc>
                  <a:spcPts val="345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TextBox 11">
            <a:extLst>
              <a:ext uri="{FF2B5EF4-FFF2-40B4-BE49-F238E27FC236}">
                <a16:creationId xmlns:a16="http://schemas.microsoft.com/office/drawing/2014/main" id="{0870465B-5E26-6FB0-BC0E-B31CC58402FB}"/>
              </a:ext>
            </a:extLst>
          </p:cNvPr>
          <p:cNvSpPr txBox="1"/>
          <p:nvPr/>
        </p:nvSpPr>
        <p:spPr>
          <a:xfrm>
            <a:off x="1112010" y="1916784"/>
            <a:ext cx="10585924" cy="4838632"/>
          </a:xfrm>
          <a:prstGeom prst="rect">
            <a:avLst/>
          </a:prstGeom>
        </p:spPr>
        <p:txBody>
          <a:bodyPr wrap="square" lIns="0" tIns="0" rIns="0" bIns="0" rtlCol="0" anchor="t">
            <a:spAutoFit/>
          </a:bodyPr>
          <a:lstStyle/>
          <a:p>
            <a:pPr marL="431821" lvl="1" algn="just" defTabSz="609630">
              <a:lnSpc>
                <a:spcPts val="7560"/>
              </a:lnSpc>
            </a:pPr>
            <a:r>
              <a:rPr lang="en-US" sz="4000" spc="40" dirty="0">
                <a:solidFill>
                  <a:srgbClr val="004A89"/>
                </a:solidFill>
              </a:rPr>
              <a:t>Who can raise their hand and tell me:</a:t>
            </a:r>
          </a:p>
          <a:p>
            <a:pPr marL="1003321" lvl="1" indent="-571500" defTabSz="609630">
              <a:buFont typeface="Arial" panose="020B0604020202020204" pitchFamily="34" charset="0"/>
              <a:buChar char="•"/>
            </a:pPr>
            <a:r>
              <a:rPr lang="en-US" sz="2800" spc="40" dirty="0">
                <a:solidFill>
                  <a:srgbClr val="004A89"/>
                </a:solidFill>
              </a:rPr>
              <a:t>The 5 parts of plants that we eat?</a:t>
            </a:r>
          </a:p>
          <a:p>
            <a:pPr marL="1460521" lvl="2" indent="-571500" defTabSz="609630">
              <a:buFont typeface="Arial" panose="020B0604020202020204" pitchFamily="34" charset="0"/>
              <a:buChar char="•"/>
            </a:pPr>
            <a:r>
              <a:rPr lang="en-US" sz="2800" b="1" spc="40" dirty="0">
                <a:solidFill>
                  <a:schemeClr val="bg2">
                    <a:lumMod val="25000"/>
                  </a:schemeClr>
                </a:solidFill>
              </a:rPr>
              <a:t>Root</a:t>
            </a:r>
          </a:p>
          <a:p>
            <a:pPr marL="1460521" lvl="2" indent="-571500" defTabSz="609630">
              <a:buFont typeface="Arial" panose="020B0604020202020204" pitchFamily="34" charset="0"/>
              <a:buChar char="•"/>
            </a:pPr>
            <a:r>
              <a:rPr lang="en-US" sz="2800" b="1" spc="40" dirty="0">
                <a:solidFill>
                  <a:schemeClr val="accent3">
                    <a:lumMod val="75000"/>
                  </a:schemeClr>
                </a:solidFill>
              </a:rPr>
              <a:t>Stem</a:t>
            </a:r>
          </a:p>
          <a:p>
            <a:pPr marL="1460521" lvl="2" indent="-571500" defTabSz="609630">
              <a:buFont typeface="Arial" panose="020B0604020202020204" pitchFamily="34" charset="0"/>
              <a:buChar char="•"/>
            </a:pPr>
            <a:r>
              <a:rPr lang="en-US" sz="2800" b="1" spc="40" dirty="0">
                <a:solidFill>
                  <a:srgbClr val="00B050"/>
                </a:solidFill>
              </a:rPr>
              <a:t>Leaves</a:t>
            </a:r>
          </a:p>
          <a:p>
            <a:pPr marL="1460521" lvl="2" indent="-571500" defTabSz="609630">
              <a:buFont typeface="Arial" panose="020B0604020202020204" pitchFamily="34" charset="0"/>
              <a:buChar char="•"/>
            </a:pPr>
            <a:r>
              <a:rPr lang="en-US" sz="2800" b="1" spc="40" dirty="0">
                <a:solidFill>
                  <a:srgbClr val="7030A0"/>
                </a:solidFill>
              </a:rPr>
              <a:t>Flower</a:t>
            </a:r>
          </a:p>
          <a:p>
            <a:pPr marL="1460521" lvl="2" indent="-571500" defTabSz="609630">
              <a:buFont typeface="Arial" panose="020B0604020202020204" pitchFamily="34" charset="0"/>
              <a:buChar char="•"/>
            </a:pPr>
            <a:r>
              <a:rPr lang="en-US" sz="2800" b="1" spc="40" dirty="0">
                <a:solidFill>
                  <a:srgbClr val="C00000"/>
                </a:solidFill>
              </a:rPr>
              <a:t>Fruit</a:t>
            </a:r>
            <a:br>
              <a:rPr lang="en-US" sz="2800" b="1" spc="40" dirty="0">
                <a:solidFill>
                  <a:srgbClr val="FFFF00"/>
                </a:solidFill>
                <a:effectLst>
                  <a:outerShdw blurRad="38100" dist="38100" dir="2700000" algn="tl">
                    <a:srgbClr val="000000">
                      <a:alpha val="43137"/>
                    </a:srgbClr>
                  </a:outerShdw>
                </a:effectLst>
              </a:rPr>
            </a:br>
            <a:endParaRPr lang="en-US" sz="2800" b="1" spc="40" dirty="0">
              <a:solidFill>
                <a:srgbClr val="FFFF00"/>
              </a:solidFill>
              <a:effectLst>
                <a:outerShdw blurRad="38100" dist="38100" dir="2700000" algn="tl">
                  <a:srgbClr val="000000">
                    <a:alpha val="43137"/>
                  </a:srgbClr>
                </a:outerShdw>
              </a:effectLst>
            </a:endParaRPr>
          </a:p>
          <a:p>
            <a:pPr algn="r" defTabSz="609630">
              <a:lnSpc>
                <a:spcPts val="7560"/>
              </a:lnSpc>
            </a:pPr>
            <a:endParaRPr lang="en-US" sz="4000" spc="40" dirty="0">
              <a:solidFill>
                <a:srgbClr val="004A89"/>
              </a:solidFill>
              <a:latin typeface="Glacial Indifference"/>
            </a:endParaRPr>
          </a:p>
        </p:txBody>
      </p:sp>
    </p:spTree>
    <p:extLst>
      <p:ext uri="{BB962C8B-B14F-4D97-AF65-F5344CB8AC3E}">
        <p14:creationId xmlns:p14="http://schemas.microsoft.com/office/powerpoint/2010/main" val="197245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Effect transition="in" filter="fade">
                                      <p:cBhvr>
                                        <p:cTn id="19" dur="1000"/>
                                        <p:tgtEl>
                                          <p:spTgt spid="12">
                                            <p:txEl>
                                              <p:pRg st="2" end="2"/>
                                            </p:txEl>
                                          </p:spTgt>
                                        </p:tgtEl>
                                      </p:cBhvr>
                                    </p:animEffect>
                                    <p:anim calcmode="lin" valueType="num">
                                      <p:cBhvr>
                                        <p:cTn id="20"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2">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2">
                                            <p:txEl>
                                              <p:pRg st="3" end="3"/>
                                            </p:txEl>
                                          </p:spTgt>
                                        </p:tgtEl>
                                        <p:attrNameLst>
                                          <p:attrName>style.visibility</p:attrName>
                                        </p:attrNameLst>
                                      </p:cBhvr>
                                      <p:to>
                                        <p:strVal val="visible"/>
                                      </p:to>
                                    </p:set>
                                    <p:animEffect transition="in" filter="fade">
                                      <p:cBhvr>
                                        <p:cTn id="24" dur="1000"/>
                                        <p:tgtEl>
                                          <p:spTgt spid="12">
                                            <p:txEl>
                                              <p:pRg st="3" end="3"/>
                                            </p:txEl>
                                          </p:spTgt>
                                        </p:tgtEl>
                                      </p:cBhvr>
                                    </p:animEffect>
                                    <p:anim calcmode="lin" valueType="num">
                                      <p:cBhvr>
                                        <p:cTn id="25"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2">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2">
                                            <p:txEl>
                                              <p:pRg st="4" end="4"/>
                                            </p:txEl>
                                          </p:spTgt>
                                        </p:tgtEl>
                                        <p:attrNameLst>
                                          <p:attrName>style.visibility</p:attrName>
                                        </p:attrNameLst>
                                      </p:cBhvr>
                                      <p:to>
                                        <p:strVal val="visible"/>
                                      </p:to>
                                    </p:set>
                                    <p:animEffect transition="in" filter="fade">
                                      <p:cBhvr>
                                        <p:cTn id="29" dur="1000"/>
                                        <p:tgtEl>
                                          <p:spTgt spid="12">
                                            <p:txEl>
                                              <p:pRg st="4" end="4"/>
                                            </p:txEl>
                                          </p:spTgt>
                                        </p:tgtEl>
                                      </p:cBhvr>
                                    </p:animEffect>
                                    <p:anim calcmode="lin" valueType="num">
                                      <p:cBhvr>
                                        <p:cTn id="30"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2">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2">
                                            <p:txEl>
                                              <p:pRg st="5" end="5"/>
                                            </p:txEl>
                                          </p:spTgt>
                                        </p:tgtEl>
                                        <p:attrNameLst>
                                          <p:attrName>style.visibility</p:attrName>
                                        </p:attrNameLst>
                                      </p:cBhvr>
                                      <p:to>
                                        <p:strVal val="visible"/>
                                      </p:to>
                                    </p:set>
                                    <p:animEffect transition="in" filter="fade">
                                      <p:cBhvr>
                                        <p:cTn id="34" dur="1000"/>
                                        <p:tgtEl>
                                          <p:spTgt spid="12">
                                            <p:txEl>
                                              <p:pRg st="5" end="5"/>
                                            </p:txEl>
                                          </p:spTgt>
                                        </p:tgtEl>
                                      </p:cBhvr>
                                    </p:animEffect>
                                    <p:anim calcmode="lin" valueType="num">
                                      <p:cBhvr>
                                        <p:cTn id="35"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12">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2">
                                            <p:txEl>
                                              <p:pRg st="6" end="6"/>
                                            </p:txEl>
                                          </p:spTgt>
                                        </p:tgtEl>
                                        <p:attrNameLst>
                                          <p:attrName>style.visibility</p:attrName>
                                        </p:attrNameLst>
                                      </p:cBhvr>
                                      <p:to>
                                        <p:strVal val="visible"/>
                                      </p:to>
                                    </p:set>
                                    <p:animEffect transition="in" filter="fade">
                                      <p:cBhvr>
                                        <p:cTn id="39" dur="1000"/>
                                        <p:tgtEl>
                                          <p:spTgt spid="12">
                                            <p:txEl>
                                              <p:pRg st="6" end="6"/>
                                            </p:txEl>
                                          </p:spTgt>
                                        </p:tgtEl>
                                      </p:cBhvr>
                                    </p:animEffect>
                                    <p:anim calcmode="lin" valueType="num">
                                      <p:cBhvr>
                                        <p:cTn id="40" dur="1000" fill="hold"/>
                                        <p:tgtEl>
                                          <p:spTgt spid="12">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1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sp>
      <p:sp>
        <p:nvSpPr>
          <p:cNvPr id="3" name="AutoShape 3"/>
          <p:cNvSpPr/>
          <p:nvPr/>
        </p:nvSpPr>
        <p:spPr>
          <a:xfrm>
            <a:off x="11476888" y="-117432"/>
            <a:ext cx="879517" cy="1276519"/>
          </a:xfrm>
          <a:prstGeom prst="rect">
            <a:avLst/>
          </a:prstGeom>
          <a:solidFill>
            <a:srgbClr val="C90027"/>
          </a:solidFill>
        </p:spPr>
      </p:sp>
      <p:sp>
        <p:nvSpPr>
          <p:cNvPr id="4" name="AutoShape 4"/>
          <p:cNvSpPr/>
          <p:nvPr/>
        </p:nvSpPr>
        <p:spPr>
          <a:xfrm>
            <a:off x="5138421" y="685800"/>
            <a:ext cx="7246503" cy="83609"/>
          </a:xfrm>
          <a:prstGeom prst="rect">
            <a:avLst/>
          </a:prstGeom>
          <a:solidFill>
            <a:srgbClr val="9AC33F"/>
          </a:solidFill>
        </p:spPr>
      </p:sp>
      <p:grpSp>
        <p:nvGrpSpPr>
          <p:cNvPr id="5" name="Group 5"/>
          <p:cNvGrpSpPr/>
          <p:nvPr/>
        </p:nvGrpSpPr>
        <p:grpSpPr>
          <a:xfrm>
            <a:off x="184779" y="193246"/>
            <a:ext cx="1677672" cy="1602703"/>
            <a:chOff x="0" y="0"/>
            <a:chExt cx="3355344" cy="3205407"/>
          </a:xfrm>
        </p:grpSpPr>
        <p:sp>
          <p:nvSpPr>
            <p:cNvPr id="6" name="AutoShape 6"/>
            <p:cNvSpPr/>
            <p:nvPr/>
          </p:nvSpPr>
          <p:spPr>
            <a:xfrm>
              <a:off x="0" y="0"/>
              <a:ext cx="3355344" cy="3205407"/>
            </a:xfrm>
            <a:prstGeom prst="rect">
              <a:avLst/>
            </a:prstGeom>
            <a:solidFill>
              <a:srgbClr val="FDFDFD"/>
            </a:solidFill>
          </p:spPr>
        </p:sp>
        <p:pic>
          <p:nvPicPr>
            <p:cNvPr id="7" name="Picture 7"/>
            <p:cNvPicPr>
              <a:picLocks noChangeAspect="1"/>
            </p:cNvPicPr>
            <p:nvPr/>
          </p:nvPicPr>
          <p:blipFill>
            <a:blip r:embed="rId3"/>
            <a:srcRect/>
            <a:stretch>
              <a:fillRect/>
            </a:stretch>
          </p:blipFill>
          <p:spPr>
            <a:xfrm>
              <a:off x="457876" y="169399"/>
              <a:ext cx="2388793" cy="2882404"/>
            </a:xfrm>
            <a:prstGeom prst="rect">
              <a:avLst/>
            </a:prstGeom>
          </p:spPr>
        </p:pic>
      </p:grpSp>
      <p:sp>
        <p:nvSpPr>
          <p:cNvPr id="10" name="TextBox 10"/>
          <p:cNvSpPr txBox="1"/>
          <p:nvPr/>
        </p:nvSpPr>
        <p:spPr>
          <a:xfrm>
            <a:off x="685800" y="2116453"/>
            <a:ext cx="9871640" cy="348596"/>
          </a:xfrm>
          <a:prstGeom prst="rect">
            <a:avLst/>
          </a:prstGeom>
        </p:spPr>
        <p:txBody>
          <a:bodyPr lIns="0" tIns="0" rIns="0" bIns="0" rtlCol="0" anchor="t">
            <a:spAutoFit/>
          </a:bodyPr>
          <a:lstStyle/>
          <a:p>
            <a:pPr marL="0" marR="0" lvl="0" indent="0" algn="r" defTabSz="609630" rtl="0" eaLnBrk="1" fontAlgn="auto" latinLnBrk="0" hangingPunct="1">
              <a:lnSpc>
                <a:spcPts val="345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0870465B-5E26-6FB0-BC0E-B31CC58402FB}"/>
              </a:ext>
            </a:extLst>
          </p:cNvPr>
          <p:cNvSpPr txBox="1"/>
          <p:nvPr/>
        </p:nvSpPr>
        <p:spPr>
          <a:xfrm>
            <a:off x="1465614" y="1362602"/>
            <a:ext cx="10585924" cy="6734664"/>
          </a:xfrm>
          <a:prstGeom prst="rect">
            <a:avLst/>
          </a:prstGeom>
        </p:spPr>
        <p:txBody>
          <a:bodyPr wrap="square" lIns="0" tIns="0" rIns="0" bIns="0" rtlCol="0" anchor="t">
            <a:spAutoFit/>
          </a:bodyPr>
          <a:lstStyle/>
          <a:p>
            <a:pPr marL="431821" lvl="1" algn="just" defTabSz="609630"/>
            <a:r>
              <a:rPr lang="en-US" sz="2800" b="1" spc="40" dirty="0">
                <a:solidFill>
                  <a:srgbClr val="004A89"/>
                </a:solidFill>
                <a:latin typeface="+mj-lt"/>
              </a:rPr>
              <a:t>Now, who can raise their hand and tell me an example of a:</a:t>
            </a:r>
          </a:p>
          <a:p>
            <a:pPr marL="431821" lvl="1" algn="just" defTabSz="609630"/>
            <a:endParaRPr lang="en-US" sz="1000" b="1" spc="40" dirty="0">
              <a:solidFill>
                <a:srgbClr val="004A89"/>
              </a:solidFill>
              <a:latin typeface="+mj-lt"/>
            </a:endParaRPr>
          </a:p>
          <a:p>
            <a:pPr marL="1460521" lvl="2" indent="-571500" defTabSz="609630">
              <a:buFont typeface="Arial" panose="020B0604020202020204" pitchFamily="34" charset="0"/>
              <a:buChar char="•"/>
            </a:pPr>
            <a:r>
              <a:rPr lang="en-US" sz="2800" b="1" spc="40" dirty="0">
                <a:solidFill>
                  <a:srgbClr val="EEECE1">
                    <a:lumMod val="25000"/>
                  </a:srgbClr>
                </a:solidFill>
              </a:rPr>
              <a:t>Root</a:t>
            </a:r>
          </a:p>
          <a:p>
            <a:pPr marL="1917721" lvl="3" indent="-571500" defTabSz="609630">
              <a:buFont typeface="Arial" panose="020B0604020202020204" pitchFamily="34" charset="0"/>
              <a:buChar char="•"/>
            </a:pPr>
            <a:r>
              <a:rPr lang="en-US" sz="2800" b="1" spc="40" dirty="0">
                <a:solidFill>
                  <a:srgbClr val="EEECE1">
                    <a:lumMod val="25000"/>
                  </a:srgbClr>
                </a:solidFill>
              </a:rPr>
              <a:t>Carrot, potato, onion, sweet potato</a:t>
            </a:r>
          </a:p>
          <a:p>
            <a:pPr marL="1460521" lvl="2" indent="-571500" defTabSz="609630">
              <a:buFont typeface="Arial" panose="020B0604020202020204" pitchFamily="34" charset="0"/>
              <a:buChar char="•"/>
            </a:pPr>
            <a:r>
              <a:rPr lang="en-US" sz="2800" b="1" spc="40" dirty="0">
                <a:solidFill>
                  <a:srgbClr val="9BBB59">
                    <a:lumMod val="75000"/>
                  </a:srgbClr>
                </a:solidFill>
              </a:rPr>
              <a:t>Stem</a:t>
            </a:r>
          </a:p>
          <a:p>
            <a:pPr marL="1917721" lvl="3" indent="-571500" defTabSz="609630">
              <a:buFont typeface="Arial" panose="020B0604020202020204" pitchFamily="34" charset="0"/>
              <a:buChar char="•"/>
            </a:pPr>
            <a:r>
              <a:rPr lang="en-US" sz="2800" b="1" spc="40" dirty="0">
                <a:solidFill>
                  <a:srgbClr val="9BBB59">
                    <a:lumMod val="75000"/>
                  </a:srgbClr>
                </a:solidFill>
              </a:rPr>
              <a:t>Celery, Asparagus</a:t>
            </a:r>
          </a:p>
          <a:p>
            <a:pPr marL="1460521" lvl="2" indent="-571500" defTabSz="609630">
              <a:buFont typeface="Arial" panose="020B0604020202020204" pitchFamily="34" charset="0"/>
              <a:buChar char="•"/>
            </a:pPr>
            <a:r>
              <a:rPr lang="en-US" sz="2800" b="1" spc="40" dirty="0">
                <a:solidFill>
                  <a:srgbClr val="00B050"/>
                </a:solidFill>
              </a:rPr>
              <a:t>Leaf</a:t>
            </a:r>
          </a:p>
          <a:p>
            <a:pPr marL="1917721" lvl="3" indent="-571500" defTabSz="609630">
              <a:buFont typeface="Arial" panose="020B0604020202020204" pitchFamily="34" charset="0"/>
              <a:buChar char="•"/>
            </a:pPr>
            <a:r>
              <a:rPr lang="en-US" sz="2800" b="1" spc="40" dirty="0">
                <a:solidFill>
                  <a:srgbClr val="00B050"/>
                </a:solidFill>
              </a:rPr>
              <a:t>Spinach, lettuce, cabbage, collard greens, kale</a:t>
            </a:r>
          </a:p>
          <a:p>
            <a:pPr marL="1460521" lvl="2" indent="-571500" defTabSz="609630">
              <a:buFont typeface="Arial" panose="020B0604020202020204" pitchFamily="34" charset="0"/>
              <a:buChar char="•"/>
            </a:pPr>
            <a:r>
              <a:rPr lang="en-US" sz="2800" b="1" spc="40" dirty="0">
                <a:solidFill>
                  <a:srgbClr val="7030A0"/>
                </a:solidFill>
              </a:rPr>
              <a:t>Flower</a:t>
            </a:r>
          </a:p>
          <a:p>
            <a:pPr marL="1917721" lvl="3" indent="-571500" defTabSz="609630">
              <a:buFont typeface="Arial" panose="020B0604020202020204" pitchFamily="34" charset="0"/>
              <a:buChar char="•"/>
            </a:pPr>
            <a:r>
              <a:rPr lang="en-US" sz="2800" b="1" spc="40" dirty="0">
                <a:solidFill>
                  <a:srgbClr val="7030A0"/>
                </a:solidFill>
              </a:rPr>
              <a:t>Broccoli, cauliflower, artichoke</a:t>
            </a:r>
          </a:p>
          <a:p>
            <a:pPr marL="1460521" lvl="2" indent="-571500" defTabSz="609630">
              <a:buFont typeface="Arial" panose="020B0604020202020204" pitchFamily="34" charset="0"/>
              <a:buChar char="•"/>
            </a:pPr>
            <a:r>
              <a:rPr lang="en-US" sz="2800" b="1" spc="40" dirty="0">
                <a:solidFill>
                  <a:srgbClr val="C00000"/>
                </a:solidFill>
              </a:rPr>
              <a:t>Fruit</a:t>
            </a:r>
          </a:p>
          <a:p>
            <a:pPr marL="1917721" lvl="3" indent="-571500" defTabSz="609630">
              <a:buFont typeface="Arial" panose="020B0604020202020204" pitchFamily="34" charset="0"/>
              <a:buChar char="•"/>
            </a:pPr>
            <a:r>
              <a:rPr lang="en-US" sz="2800" b="1" spc="40" dirty="0">
                <a:solidFill>
                  <a:srgbClr val="C00000"/>
                </a:solidFill>
              </a:rPr>
              <a:t>Apples, strawberry, pear, tomato, cucumber</a:t>
            </a:r>
            <a:endParaRPr lang="en-US" sz="2800" spc="40" dirty="0">
              <a:solidFill>
                <a:srgbClr val="004A89"/>
              </a:solidFill>
            </a:endParaRPr>
          </a:p>
          <a:p>
            <a:pPr algn="r" defTabSz="609630">
              <a:lnSpc>
                <a:spcPts val="7560"/>
              </a:lnSpc>
            </a:pPr>
            <a:endParaRPr lang="en-US" sz="4000" spc="40" dirty="0">
              <a:solidFill>
                <a:srgbClr val="004A89"/>
              </a:solidFill>
              <a:latin typeface="Glacial Indifference"/>
            </a:endParaRPr>
          </a:p>
          <a:p>
            <a:pPr algn="r" defTabSz="609630">
              <a:lnSpc>
                <a:spcPts val="7560"/>
              </a:lnSpc>
            </a:pPr>
            <a:endParaRPr lang="en-US" sz="4000" spc="40" dirty="0">
              <a:solidFill>
                <a:srgbClr val="004A89"/>
              </a:solidFill>
              <a:latin typeface="Glacial Indifference"/>
            </a:endParaRPr>
          </a:p>
        </p:txBody>
      </p:sp>
    </p:spTree>
    <p:extLst>
      <p:ext uri="{BB962C8B-B14F-4D97-AF65-F5344CB8AC3E}">
        <p14:creationId xmlns:p14="http://schemas.microsoft.com/office/powerpoint/2010/main" val="68083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 calcmode="lin" valueType="num">
                                      <p:cBhvr additive="base">
                                        <p:cTn id="13"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 calcmode="lin" valueType="num">
                                      <p:cBhvr additive="base">
                                        <p:cTn id="19"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4" end="4"/>
                                            </p:txEl>
                                          </p:spTgt>
                                        </p:tgtEl>
                                        <p:attrNameLst>
                                          <p:attrName>style.visibility</p:attrName>
                                        </p:attrNameLst>
                                      </p:cBhvr>
                                      <p:to>
                                        <p:strVal val="visible"/>
                                      </p:to>
                                    </p:set>
                                    <p:anim calcmode="lin" valueType="num">
                                      <p:cBhvr additive="base">
                                        <p:cTn id="25"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xEl>
                                              <p:pRg st="5" end="5"/>
                                            </p:txEl>
                                          </p:spTgt>
                                        </p:tgtEl>
                                        <p:attrNameLst>
                                          <p:attrName>style.visibility</p:attrName>
                                        </p:attrNameLst>
                                      </p:cBhvr>
                                      <p:to>
                                        <p:strVal val="visible"/>
                                      </p:to>
                                    </p:set>
                                    <p:anim calcmode="lin" valueType="num">
                                      <p:cBhvr additive="base">
                                        <p:cTn id="31"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xEl>
                                              <p:pRg st="6" end="6"/>
                                            </p:txEl>
                                          </p:spTgt>
                                        </p:tgtEl>
                                        <p:attrNameLst>
                                          <p:attrName>style.visibility</p:attrName>
                                        </p:attrNameLst>
                                      </p:cBhvr>
                                      <p:to>
                                        <p:strVal val="visible"/>
                                      </p:to>
                                    </p:set>
                                    <p:anim calcmode="lin" valueType="num">
                                      <p:cBhvr additive="base">
                                        <p:cTn id="37"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xEl>
                                              <p:pRg st="7" end="7"/>
                                            </p:txEl>
                                          </p:spTgt>
                                        </p:tgtEl>
                                        <p:attrNameLst>
                                          <p:attrName>style.visibility</p:attrName>
                                        </p:attrNameLst>
                                      </p:cBhvr>
                                      <p:to>
                                        <p:strVal val="visible"/>
                                      </p:to>
                                    </p:set>
                                    <p:anim calcmode="lin" valueType="num">
                                      <p:cBhvr additive="base">
                                        <p:cTn id="43"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
                                            <p:txEl>
                                              <p:pRg st="8" end="8"/>
                                            </p:txEl>
                                          </p:spTgt>
                                        </p:tgtEl>
                                        <p:attrNameLst>
                                          <p:attrName>style.visibility</p:attrName>
                                        </p:attrNameLst>
                                      </p:cBhvr>
                                      <p:to>
                                        <p:strVal val="visible"/>
                                      </p:to>
                                    </p:set>
                                    <p:anim calcmode="lin" valueType="num">
                                      <p:cBhvr additive="base">
                                        <p:cTn id="49" dur="500" fill="hold"/>
                                        <p:tgtEl>
                                          <p:spTgt spid="1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2">
                                            <p:txEl>
                                              <p:pRg st="9" end="9"/>
                                            </p:txEl>
                                          </p:spTgt>
                                        </p:tgtEl>
                                        <p:attrNameLst>
                                          <p:attrName>style.visibility</p:attrName>
                                        </p:attrNameLst>
                                      </p:cBhvr>
                                      <p:to>
                                        <p:strVal val="visible"/>
                                      </p:to>
                                    </p:set>
                                    <p:anim calcmode="lin" valueType="num">
                                      <p:cBhvr additive="base">
                                        <p:cTn id="55"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2">
                                            <p:txEl>
                                              <p:pRg st="10" end="10"/>
                                            </p:txEl>
                                          </p:spTgt>
                                        </p:tgtEl>
                                        <p:attrNameLst>
                                          <p:attrName>style.visibility</p:attrName>
                                        </p:attrNameLst>
                                      </p:cBhvr>
                                      <p:to>
                                        <p:strVal val="visible"/>
                                      </p:to>
                                    </p:set>
                                    <p:anim calcmode="lin" valueType="num">
                                      <p:cBhvr additive="base">
                                        <p:cTn id="61" dur="500" fill="hold"/>
                                        <p:tgtEl>
                                          <p:spTgt spid="12">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2">
                                            <p:txEl>
                                              <p:pRg st="11" end="11"/>
                                            </p:txEl>
                                          </p:spTgt>
                                        </p:tgtEl>
                                        <p:attrNameLst>
                                          <p:attrName>style.visibility</p:attrName>
                                        </p:attrNameLst>
                                      </p:cBhvr>
                                      <p:to>
                                        <p:strVal val="visible"/>
                                      </p:to>
                                    </p:set>
                                    <p:anim calcmode="lin" valueType="num">
                                      <p:cBhvr additive="base">
                                        <p:cTn id="67" dur="500" fill="hold"/>
                                        <p:tgtEl>
                                          <p:spTgt spid="12">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sp>
      <p:sp>
        <p:nvSpPr>
          <p:cNvPr id="3" name="AutoShape 3"/>
          <p:cNvSpPr/>
          <p:nvPr/>
        </p:nvSpPr>
        <p:spPr>
          <a:xfrm>
            <a:off x="11476888" y="-117432"/>
            <a:ext cx="879517" cy="1276519"/>
          </a:xfrm>
          <a:prstGeom prst="rect">
            <a:avLst/>
          </a:prstGeom>
          <a:solidFill>
            <a:srgbClr val="C90027"/>
          </a:solidFill>
        </p:spPr>
      </p:sp>
      <p:sp>
        <p:nvSpPr>
          <p:cNvPr id="4" name="AutoShape 4"/>
          <p:cNvSpPr/>
          <p:nvPr/>
        </p:nvSpPr>
        <p:spPr>
          <a:xfrm>
            <a:off x="5138421" y="685800"/>
            <a:ext cx="7246503" cy="83609"/>
          </a:xfrm>
          <a:prstGeom prst="rect">
            <a:avLst/>
          </a:prstGeom>
          <a:solidFill>
            <a:srgbClr val="9AC33F"/>
          </a:solidFill>
        </p:spPr>
      </p:sp>
      <p:grpSp>
        <p:nvGrpSpPr>
          <p:cNvPr id="5" name="Group 5"/>
          <p:cNvGrpSpPr/>
          <p:nvPr/>
        </p:nvGrpSpPr>
        <p:grpSpPr>
          <a:xfrm>
            <a:off x="184779" y="193246"/>
            <a:ext cx="1677672" cy="1602703"/>
            <a:chOff x="0" y="0"/>
            <a:chExt cx="3355344" cy="3205407"/>
          </a:xfrm>
        </p:grpSpPr>
        <p:sp>
          <p:nvSpPr>
            <p:cNvPr id="6" name="AutoShape 6"/>
            <p:cNvSpPr/>
            <p:nvPr/>
          </p:nvSpPr>
          <p:spPr>
            <a:xfrm>
              <a:off x="0" y="0"/>
              <a:ext cx="3355344" cy="3205407"/>
            </a:xfrm>
            <a:prstGeom prst="rect">
              <a:avLst/>
            </a:prstGeom>
            <a:solidFill>
              <a:srgbClr val="FDFDFD"/>
            </a:solidFill>
          </p:spPr>
        </p:sp>
        <p:pic>
          <p:nvPicPr>
            <p:cNvPr id="7" name="Picture 7"/>
            <p:cNvPicPr>
              <a:picLocks noChangeAspect="1"/>
            </p:cNvPicPr>
            <p:nvPr/>
          </p:nvPicPr>
          <p:blipFill>
            <a:blip r:embed="rId3"/>
            <a:srcRect/>
            <a:stretch>
              <a:fillRect/>
            </a:stretch>
          </p:blipFill>
          <p:spPr>
            <a:xfrm>
              <a:off x="457876" y="169399"/>
              <a:ext cx="2388793" cy="2882404"/>
            </a:xfrm>
            <a:prstGeom prst="rect">
              <a:avLst/>
            </a:prstGeom>
          </p:spPr>
        </p:pic>
      </p:grpSp>
      <p:grpSp>
        <p:nvGrpSpPr>
          <p:cNvPr id="8" name="Group 8"/>
          <p:cNvGrpSpPr/>
          <p:nvPr/>
        </p:nvGrpSpPr>
        <p:grpSpPr>
          <a:xfrm>
            <a:off x="1862450" y="843213"/>
            <a:ext cx="9871640" cy="1355409"/>
            <a:chOff x="0" y="-104775"/>
            <a:chExt cx="19743280" cy="2710818"/>
          </a:xfrm>
        </p:grpSpPr>
        <p:sp>
          <p:nvSpPr>
            <p:cNvPr id="9" name="TextBox 9"/>
            <p:cNvSpPr txBox="1"/>
            <p:nvPr/>
          </p:nvSpPr>
          <p:spPr>
            <a:xfrm>
              <a:off x="0" y="-104775"/>
              <a:ext cx="19743280" cy="1324082"/>
            </a:xfrm>
            <a:prstGeom prst="rect">
              <a:avLst/>
            </a:prstGeom>
          </p:spPr>
          <p:txBody>
            <a:bodyPr lIns="0" tIns="0" rIns="0" bIns="0" rtlCol="0" anchor="t">
              <a:spAutoFit/>
            </a:bodyPr>
            <a:lstStyle/>
            <a:p>
              <a:pPr marL="0" marR="0" lvl="0" indent="0" algn="just" defTabSz="914400" rtl="0" eaLnBrk="1" fontAlgn="auto" latinLnBrk="0" hangingPunct="1">
                <a:lnSpc>
                  <a:spcPts val="5507"/>
                </a:lnSpc>
                <a:spcBef>
                  <a:spcPts val="0"/>
                </a:spcBef>
                <a:spcAft>
                  <a:spcPts val="0"/>
                </a:spcAft>
                <a:buClrTx/>
                <a:buSzTx/>
                <a:buFontTx/>
                <a:buNone/>
                <a:tabLst/>
                <a:defRPr/>
              </a:pPr>
              <a:r>
                <a:rPr kumimoji="0" lang="en-US" sz="3930" b="0" i="0" u="none" strike="noStrike" kern="1200" cap="none" spc="0" normalizeH="0" baseline="0" noProof="0" dirty="0">
                  <a:ln>
                    <a:noFill/>
                  </a:ln>
                  <a:solidFill>
                    <a:srgbClr val="C00000"/>
                  </a:solidFill>
                  <a:effectLst/>
                  <a:uLnTx/>
                  <a:uFillTx/>
                  <a:latin typeface="League Spartan Italics"/>
                  <a:ea typeface="+mn-ea"/>
                  <a:cs typeface="+mn-cs"/>
                </a:rPr>
                <a:t>OK, now let’s cook!</a:t>
              </a:r>
              <a:endParaRPr kumimoji="0" lang="en-US" sz="3930" b="0" i="0" u="none" strike="noStrike" kern="1200" cap="none" spc="433" normalizeH="0" baseline="0" noProof="0" dirty="0">
                <a:ln>
                  <a:noFill/>
                </a:ln>
                <a:solidFill>
                  <a:srgbClr val="C00000"/>
                </a:solidFill>
                <a:effectLst/>
                <a:uLnTx/>
                <a:uFillTx/>
                <a:latin typeface="League Spartan Italics"/>
                <a:ea typeface="+mn-ea"/>
                <a:cs typeface="+mn-cs"/>
              </a:endParaRPr>
            </a:p>
          </p:txBody>
        </p:sp>
        <p:sp>
          <p:nvSpPr>
            <p:cNvPr id="10" name="TextBox 10"/>
            <p:cNvSpPr txBox="1"/>
            <p:nvPr/>
          </p:nvSpPr>
          <p:spPr>
            <a:xfrm>
              <a:off x="0" y="1851477"/>
              <a:ext cx="19743280" cy="754566"/>
            </a:xfrm>
            <a:prstGeom prst="rect">
              <a:avLst/>
            </a:prstGeom>
          </p:spPr>
          <p:txBody>
            <a:bodyPr lIns="0" tIns="0" rIns="0" bIns="0" rtlCol="0" anchor="t">
              <a:spAutoFit/>
            </a:bodyPr>
            <a:lstStyle/>
            <a:p>
              <a:pPr marL="0" marR="0" lvl="0" indent="0" algn="r" defTabSz="914400" rtl="0" eaLnBrk="1" fontAlgn="auto" latinLnBrk="0" hangingPunct="1">
                <a:lnSpc>
                  <a:spcPts val="345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TextBox 11"/>
          <p:cNvSpPr txBox="1"/>
          <p:nvPr/>
        </p:nvSpPr>
        <p:spPr>
          <a:xfrm>
            <a:off x="1239117" y="1897106"/>
            <a:ext cx="10494973" cy="3063787"/>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4472C4">
                    <a:lumMod val="75000"/>
                  </a:srgbClr>
                </a:solidFill>
                <a:effectLst/>
                <a:uLnTx/>
                <a:uFillTx/>
                <a:latin typeface="Glacial Indifference" panose="020B0604020202020204" charset="0"/>
                <a:ea typeface="+mn-ea"/>
                <a:cs typeface="+mn-cs"/>
              </a:rPr>
              <a:t>What is the first thing we do before we touch food or start cooking?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solidFill>
                <a:srgbClr val="4472C4">
                  <a:lumMod val="75000"/>
                </a:srgbClr>
              </a:solidFill>
              <a:latin typeface="Glacial Indifference"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4472C4">
                    <a:lumMod val="75000"/>
                  </a:srgbClr>
                </a:solidFill>
                <a:effectLst/>
                <a:uLnTx/>
                <a:uFillTx/>
                <a:latin typeface="Glacial Indifference" panose="020B0604020202020204" charset="0"/>
                <a:ea typeface="+mn-ea"/>
                <a:cs typeface="+mn-cs"/>
              </a:rPr>
              <a:t>Wash our hands!!</a:t>
            </a:r>
          </a:p>
          <a:p>
            <a:pPr marL="0" marR="0" lvl="0" indent="0" algn="r" defTabSz="914400" rtl="0" eaLnBrk="1" fontAlgn="auto" latinLnBrk="0" hangingPunct="1">
              <a:lnSpc>
                <a:spcPts val="7560"/>
              </a:lnSpc>
              <a:spcBef>
                <a:spcPts val="0"/>
              </a:spcBef>
              <a:spcAft>
                <a:spcPts val="0"/>
              </a:spcAft>
              <a:buClrTx/>
              <a:buSzTx/>
              <a:buFontTx/>
              <a:buNone/>
              <a:tabLst/>
              <a:defRPr/>
            </a:pPr>
            <a:endParaRPr kumimoji="0" lang="en-US" sz="4000" b="0" i="0" u="none" strike="noStrike" kern="1200" cap="none" spc="40" normalizeH="0" baseline="0" noProof="0" dirty="0">
              <a:ln>
                <a:noFill/>
              </a:ln>
              <a:solidFill>
                <a:srgbClr val="004A89"/>
              </a:solidFill>
              <a:effectLst/>
              <a:uLnTx/>
              <a:uFillTx/>
              <a:latin typeface="Glacial Indifference"/>
              <a:ea typeface="+mn-ea"/>
              <a:cs typeface="+mn-cs"/>
            </a:endParaRPr>
          </a:p>
        </p:txBody>
      </p:sp>
      <p:pic>
        <p:nvPicPr>
          <p:cNvPr id="13" name="Picture 12" descr="Handwashing with soap">
            <a:extLst>
              <a:ext uri="{FF2B5EF4-FFF2-40B4-BE49-F238E27FC236}">
                <a16:creationId xmlns:a16="http://schemas.microsoft.com/office/drawing/2014/main" id="{FDB2EBEE-5276-43FC-CB2B-808DCD1A74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9745" y="2923651"/>
            <a:ext cx="5102528" cy="3401685"/>
          </a:xfrm>
          <a:prstGeom prst="rect">
            <a:avLst/>
          </a:prstGeom>
        </p:spPr>
      </p:pic>
    </p:spTree>
    <p:extLst>
      <p:ext uri="{BB962C8B-B14F-4D97-AF65-F5344CB8AC3E}">
        <p14:creationId xmlns:p14="http://schemas.microsoft.com/office/powerpoint/2010/main" val="218448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 calcmode="lin" valueType="num">
                                      <p:cBhvr additive="base">
                                        <p:cTn id="7"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D818"/>
        </a:solidFill>
        <a:effectLst/>
      </p:bgPr>
    </p:bg>
    <p:spTree>
      <p:nvGrpSpPr>
        <p:cNvPr id="1" name=""/>
        <p:cNvGrpSpPr/>
        <p:nvPr/>
      </p:nvGrpSpPr>
      <p:grpSpPr>
        <a:xfrm>
          <a:off x="0" y="0"/>
          <a:ext cx="0" cy="0"/>
          <a:chOff x="0" y="0"/>
          <a:chExt cx="0" cy="0"/>
        </a:xfrm>
      </p:grpSpPr>
      <p:sp>
        <p:nvSpPr>
          <p:cNvPr id="2" name="AutoShape 2"/>
          <p:cNvSpPr/>
          <p:nvPr/>
        </p:nvSpPr>
        <p:spPr>
          <a:xfrm>
            <a:off x="10084116" y="-152661"/>
            <a:ext cx="2260546" cy="2165633"/>
          </a:xfrm>
          <a:prstGeom prst="rect">
            <a:avLst/>
          </a:prstGeom>
          <a:solidFill>
            <a:srgbClr val="FDFDFD"/>
          </a:solidFill>
        </p:spPr>
      </p:sp>
      <p:grpSp>
        <p:nvGrpSpPr>
          <p:cNvPr id="3" name="Group 3"/>
          <p:cNvGrpSpPr/>
          <p:nvPr/>
        </p:nvGrpSpPr>
        <p:grpSpPr>
          <a:xfrm>
            <a:off x="715112" y="4914038"/>
            <a:ext cx="1258162" cy="1258162"/>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DFDFD"/>
            </a:solidFill>
          </p:spPr>
        </p:sp>
      </p:grpSp>
      <p:grpSp>
        <p:nvGrpSpPr>
          <p:cNvPr id="5" name="Group 5"/>
          <p:cNvGrpSpPr>
            <a:grpSpLocks noChangeAspect="1"/>
          </p:cNvGrpSpPr>
          <p:nvPr/>
        </p:nvGrpSpPr>
        <p:grpSpPr>
          <a:xfrm>
            <a:off x="1310088" y="4788119"/>
            <a:ext cx="879730" cy="879730"/>
            <a:chOff x="-2540" y="-2540"/>
            <a:chExt cx="6355080" cy="6355080"/>
          </a:xfrm>
        </p:grpSpPr>
        <p:sp>
          <p:nvSpPr>
            <p:cNvPr id="6" name="Freeform 6"/>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9AC33F"/>
            </a:solidFill>
          </p:spPr>
        </p:sp>
      </p:grpSp>
      <p:sp>
        <p:nvSpPr>
          <p:cNvPr id="7" name="AutoShape 7"/>
          <p:cNvSpPr/>
          <p:nvPr/>
        </p:nvSpPr>
        <p:spPr>
          <a:xfrm>
            <a:off x="11728134" y="-2382389"/>
            <a:ext cx="79390" cy="5486400"/>
          </a:xfrm>
          <a:prstGeom prst="rect">
            <a:avLst/>
          </a:prstGeom>
          <a:solidFill>
            <a:srgbClr val="9AC33F"/>
          </a:solidFill>
        </p:spPr>
      </p:sp>
      <p:sp>
        <p:nvSpPr>
          <p:cNvPr id="8" name="AutoShape 8"/>
          <p:cNvSpPr/>
          <p:nvPr/>
        </p:nvSpPr>
        <p:spPr>
          <a:xfrm>
            <a:off x="-1574785" y="2674333"/>
            <a:ext cx="7323680" cy="91148"/>
          </a:xfrm>
          <a:prstGeom prst="rect">
            <a:avLst/>
          </a:prstGeom>
          <a:solidFill>
            <a:srgbClr val="6198CE"/>
          </a:solidFill>
        </p:spPr>
      </p:sp>
      <p:sp>
        <p:nvSpPr>
          <p:cNvPr id="9" name="AutoShape 9"/>
          <p:cNvSpPr/>
          <p:nvPr/>
        </p:nvSpPr>
        <p:spPr>
          <a:xfrm>
            <a:off x="-140918" y="-117432"/>
            <a:ext cx="682165" cy="793559"/>
          </a:xfrm>
          <a:prstGeom prst="rect">
            <a:avLst/>
          </a:prstGeom>
          <a:solidFill>
            <a:srgbClr val="FDFDFD"/>
          </a:solidFill>
        </p:spPr>
      </p:sp>
      <p:pic>
        <p:nvPicPr>
          <p:cNvPr id="10" name="Picture 10"/>
          <p:cNvPicPr>
            <a:picLocks noChangeAspect="1"/>
          </p:cNvPicPr>
          <p:nvPr/>
        </p:nvPicPr>
        <p:blipFill>
          <a:blip r:embed="rId3"/>
          <a:srcRect/>
          <a:stretch>
            <a:fillRect/>
          </a:stretch>
        </p:blipFill>
        <p:spPr>
          <a:xfrm>
            <a:off x="10311804" y="360811"/>
            <a:ext cx="1194396" cy="1441202"/>
          </a:xfrm>
          <a:prstGeom prst="rect">
            <a:avLst/>
          </a:prstGeom>
        </p:spPr>
      </p:pic>
      <p:sp>
        <p:nvSpPr>
          <p:cNvPr id="12" name="TextBox 12"/>
          <p:cNvSpPr txBox="1"/>
          <p:nvPr/>
        </p:nvSpPr>
        <p:spPr>
          <a:xfrm>
            <a:off x="5117430" y="3261433"/>
            <a:ext cx="7061870" cy="3104504"/>
          </a:xfrm>
          <a:prstGeom prst="rect">
            <a:avLst/>
          </a:prstGeom>
        </p:spPr>
        <p:txBody>
          <a:bodyPr wrap="square" lIns="0" tIns="0" rIns="0" bIns="0" rtlCol="0" anchor="t">
            <a:spAutoFit/>
          </a:bodyPr>
          <a:lstStyle/>
          <a:p>
            <a:pPr marL="576786" lvl="1" indent="-288392" defTabSz="609630">
              <a:lnSpc>
                <a:spcPts val="4007"/>
              </a:lnSpc>
              <a:buFont typeface="Arial"/>
              <a:buChar char="•"/>
            </a:pPr>
            <a:r>
              <a:rPr lang="en-US" sz="2671" spc="22" dirty="0">
                <a:solidFill>
                  <a:srgbClr val="004A89"/>
                </a:solidFill>
                <a:latin typeface="Glacial Indifference Bold"/>
              </a:rPr>
              <a:t>Review of Eating a Rainbow</a:t>
            </a:r>
          </a:p>
          <a:p>
            <a:pPr marL="576786" lvl="1" indent="-288392" defTabSz="609630">
              <a:lnSpc>
                <a:spcPts val="4007"/>
              </a:lnSpc>
              <a:buFont typeface="Arial"/>
              <a:buChar char="•"/>
            </a:pPr>
            <a:r>
              <a:rPr lang="en-US" sz="2671" spc="27" dirty="0">
                <a:solidFill>
                  <a:srgbClr val="004A89"/>
                </a:solidFill>
                <a:latin typeface="Glacial Indifference Bold"/>
              </a:rPr>
              <a:t>Intro to Parts of a Plant</a:t>
            </a:r>
          </a:p>
          <a:p>
            <a:pPr marL="576786" lvl="1" indent="-288392" defTabSz="609630">
              <a:lnSpc>
                <a:spcPts val="4007"/>
              </a:lnSpc>
              <a:buFont typeface="Arial"/>
              <a:buChar char="•"/>
            </a:pPr>
            <a:r>
              <a:rPr lang="en-US" sz="2671" spc="27" dirty="0">
                <a:solidFill>
                  <a:srgbClr val="004A89"/>
                </a:solidFill>
                <a:latin typeface="Glacial Indifference Bold"/>
              </a:rPr>
              <a:t>Video Lesson</a:t>
            </a:r>
          </a:p>
          <a:p>
            <a:pPr marL="576786" lvl="1" indent="-288392" defTabSz="609630">
              <a:lnSpc>
                <a:spcPts val="4007"/>
              </a:lnSpc>
              <a:buFont typeface="Arial"/>
              <a:buChar char="•"/>
            </a:pPr>
            <a:r>
              <a:rPr lang="en-US" sz="2671" spc="27" dirty="0">
                <a:solidFill>
                  <a:srgbClr val="004A89"/>
                </a:solidFill>
                <a:latin typeface="Glacial Indifference Bold"/>
              </a:rPr>
              <a:t>Cooking Activity: Create and Eat a Whole Plant!</a:t>
            </a:r>
          </a:p>
          <a:p>
            <a:pPr algn="r" defTabSz="609630">
              <a:lnSpc>
                <a:spcPts val="4807"/>
              </a:lnSpc>
            </a:pPr>
            <a:endParaRPr lang="en-US" sz="2671" spc="27" dirty="0">
              <a:solidFill>
                <a:srgbClr val="004A89"/>
              </a:solidFill>
              <a:latin typeface="Glacial Indifference Bold"/>
            </a:endParaRPr>
          </a:p>
        </p:txBody>
      </p:sp>
      <p:sp>
        <p:nvSpPr>
          <p:cNvPr id="13" name="TextBox 13"/>
          <p:cNvSpPr txBox="1"/>
          <p:nvPr/>
        </p:nvSpPr>
        <p:spPr>
          <a:xfrm>
            <a:off x="715112" y="881263"/>
            <a:ext cx="4901304" cy="1740220"/>
          </a:xfrm>
          <a:prstGeom prst="rect">
            <a:avLst/>
          </a:prstGeom>
        </p:spPr>
        <p:txBody>
          <a:bodyPr lIns="0" tIns="0" rIns="0" bIns="0" rtlCol="0" anchor="t">
            <a:spAutoFit/>
          </a:bodyPr>
          <a:lstStyle/>
          <a:p>
            <a:pPr defTabSz="609630">
              <a:lnSpc>
                <a:spcPts val="7000"/>
              </a:lnSpc>
            </a:pPr>
            <a:r>
              <a:rPr lang="en-US" sz="5000" spc="550">
                <a:solidFill>
                  <a:srgbClr val="CC0535"/>
                </a:solidFill>
                <a:latin typeface="League Spartan Italics"/>
              </a:rPr>
              <a:t>TODAY'S</a:t>
            </a:r>
          </a:p>
          <a:p>
            <a:pPr defTabSz="609630">
              <a:lnSpc>
                <a:spcPts val="7000"/>
              </a:lnSpc>
            </a:pPr>
            <a:r>
              <a:rPr lang="en-US" sz="5000" spc="550">
                <a:solidFill>
                  <a:srgbClr val="CC0535"/>
                </a:solidFill>
                <a:latin typeface="League Spartan Italics"/>
              </a:rPr>
              <a:t>SCHEDULE </a:t>
            </a:r>
          </a:p>
        </p:txBody>
      </p:sp>
      <p:pic>
        <p:nvPicPr>
          <p:cNvPr id="14" name="Picture 13">
            <a:extLst>
              <a:ext uri="{FF2B5EF4-FFF2-40B4-BE49-F238E27FC236}">
                <a16:creationId xmlns:a16="http://schemas.microsoft.com/office/drawing/2014/main" id="{8F3BA1CB-0152-4A15-3F18-FF442F3245E6}"/>
              </a:ext>
            </a:extLst>
          </p:cNvPr>
          <p:cNvPicPr>
            <a:picLocks noChangeAspect="1"/>
          </p:cNvPicPr>
          <p:nvPr/>
        </p:nvPicPr>
        <p:blipFill>
          <a:blip r:embed="rId4"/>
          <a:stretch>
            <a:fillRect/>
          </a:stretch>
        </p:blipFill>
        <p:spPr>
          <a:xfrm>
            <a:off x="12700" y="3429000"/>
            <a:ext cx="5146443" cy="3429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sp>
      <p:sp>
        <p:nvSpPr>
          <p:cNvPr id="3" name="AutoShape 3"/>
          <p:cNvSpPr/>
          <p:nvPr/>
        </p:nvSpPr>
        <p:spPr>
          <a:xfrm>
            <a:off x="11476888" y="-117432"/>
            <a:ext cx="879517" cy="1276519"/>
          </a:xfrm>
          <a:prstGeom prst="rect">
            <a:avLst/>
          </a:prstGeom>
          <a:solidFill>
            <a:srgbClr val="C90027"/>
          </a:solidFill>
        </p:spPr>
      </p:sp>
      <p:sp>
        <p:nvSpPr>
          <p:cNvPr id="4" name="AutoShape 4"/>
          <p:cNvSpPr/>
          <p:nvPr/>
        </p:nvSpPr>
        <p:spPr>
          <a:xfrm>
            <a:off x="5138421" y="685800"/>
            <a:ext cx="7246503" cy="83609"/>
          </a:xfrm>
          <a:prstGeom prst="rect">
            <a:avLst/>
          </a:prstGeom>
          <a:solidFill>
            <a:srgbClr val="9AC33F"/>
          </a:solidFill>
        </p:spPr>
      </p:sp>
      <p:grpSp>
        <p:nvGrpSpPr>
          <p:cNvPr id="5" name="Group 5"/>
          <p:cNvGrpSpPr/>
          <p:nvPr/>
        </p:nvGrpSpPr>
        <p:grpSpPr>
          <a:xfrm>
            <a:off x="184779" y="193246"/>
            <a:ext cx="1677672" cy="1602703"/>
            <a:chOff x="0" y="0"/>
            <a:chExt cx="3355344" cy="3205407"/>
          </a:xfrm>
        </p:grpSpPr>
        <p:sp>
          <p:nvSpPr>
            <p:cNvPr id="6" name="AutoShape 6"/>
            <p:cNvSpPr/>
            <p:nvPr/>
          </p:nvSpPr>
          <p:spPr>
            <a:xfrm>
              <a:off x="0" y="0"/>
              <a:ext cx="3355344" cy="3205407"/>
            </a:xfrm>
            <a:prstGeom prst="rect">
              <a:avLst/>
            </a:prstGeom>
            <a:solidFill>
              <a:srgbClr val="FDFDFD"/>
            </a:solidFill>
          </p:spPr>
        </p:sp>
        <p:pic>
          <p:nvPicPr>
            <p:cNvPr id="7" name="Picture 7"/>
            <p:cNvPicPr>
              <a:picLocks noChangeAspect="1"/>
            </p:cNvPicPr>
            <p:nvPr/>
          </p:nvPicPr>
          <p:blipFill>
            <a:blip r:embed="rId3"/>
            <a:srcRect/>
            <a:stretch>
              <a:fillRect/>
            </a:stretch>
          </p:blipFill>
          <p:spPr>
            <a:xfrm>
              <a:off x="457876" y="169399"/>
              <a:ext cx="2388793" cy="2882404"/>
            </a:xfrm>
            <a:prstGeom prst="rect">
              <a:avLst/>
            </a:prstGeom>
          </p:spPr>
        </p:pic>
      </p:grpSp>
      <p:grpSp>
        <p:nvGrpSpPr>
          <p:cNvPr id="8" name="Group 8"/>
          <p:cNvGrpSpPr/>
          <p:nvPr/>
        </p:nvGrpSpPr>
        <p:grpSpPr>
          <a:xfrm>
            <a:off x="1862450" y="843213"/>
            <a:ext cx="9871640" cy="1355409"/>
            <a:chOff x="0" y="-104775"/>
            <a:chExt cx="19743280" cy="2710818"/>
          </a:xfrm>
        </p:grpSpPr>
        <p:sp>
          <p:nvSpPr>
            <p:cNvPr id="9" name="TextBox 9"/>
            <p:cNvSpPr txBox="1"/>
            <p:nvPr/>
          </p:nvSpPr>
          <p:spPr>
            <a:xfrm>
              <a:off x="0" y="-104775"/>
              <a:ext cx="19743280" cy="1324338"/>
            </a:xfrm>
            <a:prstGeom prst="rect">
              <a:avLst/>
            </a:prstGeom>
          </p:spPr>
          <p:txBody>
            <a:bodyPr lIns="0" tIns="0" rIns="0" bIns="0" rtlCol="0" anchor="t">
              <a:spAutoFit/>
            </a:bodyPr>
            <a:lstStyle/>
            <a:p>
              <a:pPr algn="just" defTabSz="609630">
                <a:lnSpc>
                  <a:spcPts val="5507"/>
                </a:lnSpc>
              </a:pPr>
              <a:r>
                <a:rPr lang="en-US" sz="3934" spc="433">
                  <a:solidFill>
                    <a:srgbClr val="C90027"/>
                  </a:solidFill>
                  <a:latin typeface="League Spartan Italics"/>
                </a:rPr>
                <a:t>Class Rules  </a:t>
              </a:r>
            </a:p>
          </p:txBody>
        </p:sp>
        <p:sp>
          <p:nvSpPr>
            <p:cNvPr id="10" name="TextBox 10"/>
            <p:cNvSpPr txBox="1"/>
            <p:nvPr/>
          </p:nvSpPr>
          <p:spPr>
            <a:xfrm>
              <a:off x="0" y="1851477"/>
              <a:ext cx="19743280" cy="754566"/>
            </a:xfrm>
            <a:prstGeom prst="rect">
              <a:avLst/>
            </a:prstGeom>
          </p:spPr>
          <p:txBody>
            <a:bodyPr lIns="0" tIns="0" rIns="0" bIns="0" rtlCol="0" anchor="t">
              <a:spAutoFit/>
            </a:bodyPr>
            <a:lstStyle/>
            <a:p>
              <a:pPr algn="r" defTabSz="609630">
                <a:lnSpc>
                  <a:spcPts val="3454"/>
                </a:lnSpc>
              </a:pPr>
              <a:endParaRPr sz="1200">
                <a:solidFill>
                  <a:prstClr val="black"/>
                </a:solidFill>
                <a:latin typeface="Calibri"/>
              </a:endParaRPr>
            </a:p>
          </p:txBody>
        </p:sp>
      </p:grpSp>
      <p:sp>
        <p:nvSpPr>
          <p:cNvPr id="11" name="TextBox 11"/>
          <p:cNvSpPr txBox="1"/>
          <p:nvPr/>
        </p:nvSpPr>
        <p:spPr>
          <a:xfrm>
            <a:off x="1862450" y="1776315"/>
            <a:ext cx="8148510" cy="4746299"/>
          </a:xfrm>
          <a:prstGeom prst="rect">
            <a:avLst/>
          </a:prstGeom>
        </p:spPr>
        <p:txBody>
          <a:bodyPr lIns="0" tIns="0" rIns="0" bIns="0" rtlCol="0" anchor="t">
            <a:spAutoFit/>
          </a:bodyPr>
          <a:lstStyle/>
          <a:p>
            <a:pPr marL="863643" lvl="1" indent="-431822" algn="just" defTabSz="609630">
              <a:lnSpc>
                <a:spcPts val="7560"/>
              </a:lnSpc>
              <a:buFont typeface="Arial"/>
              <a:buChar char="•"/>
            </a:pPr>
            <a:r>
              <a:rPr lang="en-US" sz="4000" spc="40" dirty="0">
                <a:solidFill>
                  <a:srgbClr val="004A89"/>
                </a:solidFill>
                <a:latin typeface="Glacial Indifference"/>
              </a:rPr>
              <a:t>Listening Ears</a:t>
            </a:r>
          </a:p>
          <a:p>
            <a:pPr marL="863643" lvl="1" indent="-431822" algn="just" defTabSz="609630">
              <a:lnSpc>
                <a:spcPts val="7560"/>
              </a:lnSpc>
              <a:buFont typeface="Arial"/>
              <a:buChar char="•"/>
            </a:pPr>
            <a:r>
              <a:rPr lang="en-US" sz="4000" spc="40" dirty="0">
                <a:solidFill>
                  <a:srgbClr val="004A89"/>
                </a:solidFill>
                <a:latin typeface="Glacial Indifference"/>
              </a:rPr>
              <a:t>Quiet Mouths</a:t>
            </a:r>
          </a:p>
          <a:p>
            <a:pPr marL="863643" lvl="1" indent="-431822" algn="just" defTabSz="609630">
              <a:lnSpc>
                <a:spcPts val="7560"/>
              </a:lnSpc>
              <a:buFont typeface="Arial"/>
              <a:buChar char="•"/>
            </a:pPr>
            <a:r>
              <a:rPr lang="en-US" sz="4000" spc="40" dirty="0">
                <a:solidFill>
                  <a:srgbClr val="004A89"/>
                </a:solidFill>
                <a:latin typeface="Glacial Indifference"/>
              </a:rPr>
              <a:t>Follow Instructions</a:t>
            </a:r>
          </a:p>
          <a:p>
            <a:pPr marL="863643" lvl="1" indent="-431822" algn="just" defTabSz="609630">
              <a:lnSpc>
                <a:spcPts val="7560"/>
              </a:lnSpc>
              <a:buFont typeface="Arial"/>
              <a:buChar char="•"/>
            </a:pPr>
            <a:r>
              <a:rPr lang="en-US" sz="4000" spc="40" dirty="0">
                <a:solidFill>
                  <a:srgbClr val="004A89"/>
                </a:solidFill>
                <a:latin typeface="Glacial Indifference"/>
              </a:rPr>
              <a:t>Don't Yuck My Yum !</a:t>
            </a:r>
          </a:p>
          <a:p>
            <a:pPr algn="r" defTabSz="609630">
              <a:lnSpc>
                <a:spcPts val="7560"/>
              </a:lnSpc>
            </a:pPr>
            <a:endParaRPr lang="en-US" sz="4000" spc="40" dirty="0">
              <a:solidFill>
                <a:srgbClr val="004A89"/>
              </a:solidFill>
              <a:latin typeface="Glacial Indifferenc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1000"/>
                                        <p:tgtEl>
                                          <p:spTgt spid="11">
                                            <p:txEl>
                                              <p:pRg st="3" end="3"/>
                                            </p:txEl>
                                          </p:spTgt>
                                        </p:tgtEl>
                                      </p:cBhvr>
                                    </p:animEffect>
                                    <p:anim calcmode="lin" valueType="num">
                                      <p:cBhvr>
                                        <p:cTn id="29"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9DEF4"/>
        </a:solidFill>
        <a:effectLst/>
      </p:bgPr>
    </p:bg>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sp>
      <p:sp>
        <p:nvSpPr>
          <p:cNvPr id="3" name="AutoShape 3"/>
          <p:cNvSpPr/>
          <p:nvPr/>
        </p:nvSpPr>
        <p:spPr>
          <a:xfrm>
            <a:off x="4945497" y="602192"/>
            <a:ext cx="7246503" cy="83609"/>
          </a:xfrm>
          <a:prstGeom prst="rect">
            <a:avLst/>
          </a:prstGeom>
          <a:solidFill>
            <a:srgbClr val="9AC33F"/>
          </a:solidFill>
        </p:spPr>
      </p:sp>
      <p:grpSp>
        <p:nvGrpSpPr>
          <p:cNvPr id="4" name="Group 4"/>
          <p:cNvGrpSpPr/>
          <p:nvPr/>
        </p:nvGrpSpPr>
        <p:grpSpPr>
          <a:xfrm>
            <a:off x="184779" y="193246"/>
            <a:ext cx="1677672" cy="1602703"/>
            <a:chOff x="0" y="0"/>
            <a:chExt cx="3355344" cy="3205407"/>
          </a:xfrm>
        </p:grpSpPr>
        <p:sp>
          <p:nvSpPr>
            <p:cNvPr id="5" name="AutoShape 5"/>
            <p:cNvSpPr/>
            <p:nvPr/>
          </p:nvSpPr>
          <p:spPr>
            <a:xfrm>
              <a:off x="0" y="0"/>
              <a:ext cx="3355344" cy="3205407"/>
            </a:xfrm>
            <a:prstGeom prst="rect">
              <a:avLst/>
            </a:prstGeom>
            <a:solidFill>
              <a:srgbClr val="FDFDFD"/>
            </a:solidFill>
          </p:spPr>
        </p:sp>
        <p:pic>
          <p:nvPicPr>
            <p:cNvPr id="6" name="Picture 6"/>
            <p:cNvPicPr>
              <a:picLocks noChangeAspect="1"/>
            </p:cNvPicPr>
            <p:nvPr/>
          </p:nvPicPr>
          <p:blipFill>
            <a:blip r:embed="rId3"/>
            <a:srcRect/>
            <a:stretch>
              <a:fillRect/>
            </a:stretch>
          </p:blipFill>
          <p:spPr>
            <a:xfrm>
              <a:off x="457876" y="169399"/>
              <a:ext cx="2388793" cy="2882404"/>
            </a:xfrm>
            <a:prstGeom prst="rect">
              <a:avLst/>
            </a:prstGeom>
          </p:spPr>
        </p:pic>
      </p:grpSp>
      <p:pic>
        <p:nvPicPr>
          <p:cNvPr id="7" name="Picture 7"/>
          <p:cNvPicPr>
            <a:picLocks noChangeAspect="1"/>
          </p:cNvPicPr>
          <p:nvPr/>
        </p:nvPicPr>
        <p:blipFill>
          <a:blip r:embed="rId4"/>
          <a:srcRect b="6573"/>
          <a:stretch>
            <a:fillRect/>
          </a:stretch>
        </p:blipFill>
        <p:spPr>
          <a:xfrm>
            <a:off x="3569179" y="2001430"/>
            <a:ext cx="5053643" cy="4609314"/>
          </a:xfrm>
          <a:prstGeom prst="rect">
            <a:avLst/>
          </a:prstGeom>
        </p:spPr>
      </p:pic>
      <p:sp>
        <p:nvSpPr>
          <p:cNvPr id="8" name="TextBox 8"/>
          <p:cNvSpPr txBox="1"/>
          <p:nvPr/>
        </p:nvSpPr>
        <p:spPr>
          <a:xfrm>
            <a:off x="2139754" y="790726"/>
            <a:ext cx="10609273" cy="709681"/>
          </a:xfrm>
          <a:prstGeom prst="rect">
            <a:avLst/>
          </a:prstGeom>
        </p:spPr>
        <p:txBody>
          <a:bodyPr lIns="0" tIns="0" rIns="0" bIns="0" rtlCol="0" anchor="t">
            <a:spAutoFit/>
          </a:bodyPr>
          <a:lstStyle/>
          <a:p>
            <a:pPr defTabSz="609630">
              <a:lnSpc>
                <a:spcPts val="5880"/>
              </a:lnSpc>
            </a:pPr>
            <a:r>
              <a:rPr lang="en-US" sz="4200" spc="462" dirty="0">
                <a:solidFill>
                  <a:srgbClr val="FDFDFD"/>
                </a:solidFill>
                <a:latin typeface="League Spartan Italics"/>
              </a:rPr>
              <a:t>Review: Eat the Rainbow</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9DEF4"/>
        </a:solidFill>
        <a:effectLst/>
      </p:bgPr>
    </p:bg>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sp>
      <p:sp>
        <p:nvSpPr>
          <p:cNvPr id="3" name="AutoShape 3"/>
          <p:cNvSpPr/>
          <p:nvPr/>
        </p:nvSpPr>
        <p:spPr>
          <a:xfrm>
            <a:off x="4945497" y="602192"/>
            <a:ext cx="7246503" cy="83609"/>
          </a:xfrm>
          <a:prstGeom prst="rect">
            <a:avLst/>
          </a:prstGeom>
          <a:solidFill>
            <a:srgbClr val="9AC33F"/>
          </a:solidFill>
        </p:spPr>
      </p:sp>
      <p:grpSp>
        <p:nvGrpSpPr>
          <p:cNvPr id="4" name="Group 4"/>
          <p:cNvGrpSpPr/>
          <p:nvPr/>
        </p:nvGrpSpPr>
        <p:grpSpPr>
          <a:xfrm>
            <a:off x="184779" y="193246"/>
            <a:ext cx="1677672" cy="1602703"/>
            <a:chOff x="0" y="0"/>
            <a:chExt cx="3355344" cy="3205407"/>
          </a:xfrm>
        </p:grpSpPr>
        <p:sp>
          <p:nvSpPr>
            <p:cNvPr id="5" name="AutoShape 5"/>
            <p:cNvSpPr/>
            <p:nvPr/>
          </p:nvSpPr>
          <p:spPr>
            <a:xfrm>
              <a:off x="0" y="0"/>
              <a:ext cx="3355344" cy="3205407"/>
            </a:xfrm>
            <a:prstGeom prst="rect">
              <a:avLst/>
            </a:prstGeom>
            <a:solidFill>
              <a:srgbClr val="FDFDFD"/>
            </a:solidFill>
          </p:spPr>
        </p:sp>
        <p:pic>
          <p:nvPicPr>
            <p:cNvPr id="6" name="Picture 6"/>
            <p:cNvPicPr>
              <a:picLocks noChangeAspect="1"/>
            </p:cNvPicPr>
            <p:nvPr/>
          </p:nvPicPr>
          <p:blipFill>
            <a:blip r:embed="rId3"/>
            <a:srcRect/>
            <a:stretch>
              <a:fillRect/>
            </a:stretch>
          </p:blipFill>
          <p:spPr>
            <a:xfrm>
              <a:off x="457876" y="169399"/>
              <a:ext cx="2388793" cy="2882404"/>
            </a:xfrm>
            <a:prstGeom prst="rect">
              <a:avLst/>
            </a:prstGeom>
          </p:spPr>
        </p:pic>
      </p:grpSp>
      <p:pic>
        <p:nvPicPr>
          <p:cNvPr id="7" name="Picture 7"/>
          <p:cNvPicPr>
            <a:picLocks noChangeAspect="1"/>
          </p:cNvPicPr>
          <p:nvPr/>
        </p:nvPicPr>
        <p:blipFill>
          <a:blip r:embed="rId4"/>
          <a:srcRect b="40344"/>
          <a:stretch>
            <a:fillRect/>
          </a:stretch>
        </p:blipFill>
        <p:spPr>
          <a:xfrm>
            <a:off x="685800" y="2894784"/>
            <a:ext cx="5112960" cy="2977731"/>
          </a:xfrm>
          <a:prstGeom prst="rect">
            <a:avLst/>
          </a:prstGeom>
        </p:spPr>
      </p:pic>
      <p:sp>
        <p:nvSpPr>
          <p:cNvPr id="8" name="TextBox 8"/>
          <p:cNvSpPr txBox="1"/>
          <p:nvPr/>
        </p:nvSpPr>
        <p:spPr>
          <a:xfrm>
            <a:off x="2139754" y="790726"/>
            <a:ext cx="10609273" cy="709681"/>
          </a:xfrm>
          <a:prstGeom prst="rect">
            <a:avLst/>
          </a:prstGeom>
        </p:spPr>
        <p:txBody>
          <a:bodyPr lIns="0" tIns="0" rIns="0" bIns="0" rtlCol="0" anchor="t">
            <a:spAutoFit/>
          </a:bodyPr>
          <a:lstStyle/>
          <a:p>
            <a:pPr defTabSz="609630">
              <a:lnSpc>
                <a:spcPts val="5880"/>
              </a:lnSpc>
            </a:pPr>
            <a:r>
              <a:rPr lang="en-US" sz="4200" spc="462">
                <a:solidFill>
                  <a:srgbClr val="FDFDFD"/>
                </a:solidFill>
                <a:latin typeface="League Spartan Italics"/>
              </a:rPr>
              <a:t>Review: Eat the Rainbow &amp; Nutrients </a:t>
            </a:r>
          </a:p>
        </p:txBody>
      </p:sp>
      <p:sp>
        <p:nvSpPr>
          <p:cNvPr id="9" name="TextBox 9"/>
          <p:cNvSpPr txBox="1"/>
          <p:nvPr/>
        </p:nvSpPr>
        <p:spPr>
          <a:xfrm>
            <a:off x="6089650" y="2517141"/>
            <a:ext cx="6096000" cy="549446"/>
          </a:xfrm>
          <a:prstGeom prst="rect">
            <a:avLst/>
          </a:prstGeom>
        </p:spPr>
        <p:txBody>
          <a:bodyPr lIns="0" tIns="0" rIns="0" bIns="0" rtlCol="0" anchor="t">
            <a:spAutoFit/>
          </a:bodyPr>
          <a:lstStyle/>
          <a:p>
            <a:pPr defTabSz="609630">
              <a:lnSpc>
                <a:spcPts val="4667"/>
              </a:lnSpc>
            </a:pPr>
            <a:r>
              <a:rPr lang="en-US" sz="3334">
                <a:solidFill>
                  <a:srgbClr val="FF0A45"/>
                </a:solidFill>
                <a:latin typeface="Alegreya Bold"/>
              </a:rPr>
              <a:t>Red:</a:t>
            </a:r>
          </a:p>
        </p:txBody>
      </p:sp>
      <p:sp>
        <p:nvSpPr>
          <p:cNvPr id="10" name="TextBox 10"/>
          <p:cNvSpPr txBox="1"/>
          <p:nvPr/>
        </p:nvSpPr>
        <p:spPr>
          <a:xfrm>
            <a:off x="7637630" y="1973340"/>
            <a:ext cx="1862237" cy="585738"/>
          </a:xfrm>
          <a:prstGeom prst="rect">
            <a:avLst/>
          </a:prstGeom>
        </p:spPr>
        <p:txBody>
          <a:bodyPr lIns="0" tIns="0" rIns="0" bIns="0" rtlCol="0" anchor="t">
            <a:spAutoFit/>
          </a:bodyPr>
          <a:lstStyle/>
          <a:p>
            <a:pPr algn="ctr" defTabSz="609630">
              <a:lnSpc>
                <a:spcPts val="5027"/>
              </a:lnSpc>
            </a:pPr>
            <a:r>
              <a:rPr lang="en-US" sz="3590" u="sng">
                <a:solidFill>
                  <a:srgbClr val="7D7D7D"/>
                </a:solidFill>
                <a:latin typeface="Alegreya Bold"/>
              </a:rPr>
              <a:t>Nutrients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9DEF4"/>
        </a:solidFill>
        <a:effectLst/>
      </p:bgPr>
    </p:bg>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sp>
      <p:sp>
        <p:nvSpPr>
          <p:cNvPr id="3" name="AutoShape 3"/>
          <p:cNvSpPr/>
          <p:nvPr/>
        </p:nvSpPr>
        <p:spPr>
          <a:xfrm>
            <a:off x="4945497" y="602192"/>
            <a:ext cx="7246503" cy="83609"/>
          </a:xfrm>
          <a:prstGeom prst="rect">
            <a:avLst/>
          </a:prstGeom>
          <a:solidFill>
            <a:srgbClr val="9AC33F"/>
          </a:solidFill>
        </p:spPr>
      </p:sp>
      <p:grpSp>
        <p:nvGrpSpPr>
          <p:cNvPr id="4" name="Group 4"/>
          <p:cNvGrpSpPr/>
          <p:nvPr/>
        </p:nvGrpSpPr>
        <p:grpSpPr>
          <a:xfrm>
            <a:off x="184779" y="193246"/>
            <a:ext cx="1677672" cy="1602703"/>
            <a:chOff x="0" y="0"/>
            <a:chExt cx="3355344" cy="3205407"/>
          </a:xfrm>
        </p:grpSpPr>
        <p:sp>
          <p:nvSpPr>
            <p:cNvPr id="5" name="AutoShape 5"/>
            <p:cNvSpPr/>
            <p:nvPr/>
          </p:nvSpPr>
          <p:spPr>
            <a:xfrm>
              <a:off x="0" y="0"/>
              <a:ext cx="3355344" cy="3205407"/>
            </a:xfrm>
            <a:prstGeom prst="rect">
              <a:avLst/>
            </a:prstGeom>
            <a:solidFill>
              <a:srgbClr val="FDFDFD"/>
            </a:solidFill>
          </p:spPr>
        </p:sp>
        <p:pic>
          <p:nvPicPr>
            <p:cNvPr id="6" name="Picture 6"/>
            <p:cNvPicPr>
              <a:picLocks noChangeAspect="1"/>
            </p:cNvPicPr>
            <p:nvPr/>
          </p:nvPicPr>
          <p:blipFill>
            <a:blip r:embed="rId3"/>
            <a:srcRect/>
            <a:stretch>
              <a:fillRect/>
            </a:stretch>
          </p:blipFill>
          <p:spPr>
            <a:xfrm>
              <a:off x="457876" y="169399"/>
              <a:ext cx="2388793" cy="2882404"/>
            </a:xfrm>
            <a:prstGeom prst="rect">
              <a:avLst/>
            </a:prstGeom>
          </p:spPr>
        </p:pic>
      </p:grpSp>
      <p:pic>
        <p:nvPicPr>
          <p:cNvPr id="7" name="Picture 7"/>
          <p:cNvPicPr>
            <a:picLocks noChangeAspect="1"/>
          </p:cNvPicPr>
          <p:nvPr/>
        </p:nvPicPr>
        <p:blipFill>
          <a:blip r:embed="rId4"/>
          <a:srcRect b="40344"/>
          <a:stretch>
            <a:fillRect/>
          </a:stretch>
        </p:blipFill>
        <p:spPr>
          <a:xfrm>
            <a:off x="685800" y="2894784"/>
            <a:ext cx="5112960" cy="2977731"/>
          </a:xfrm>
          <a:prstGeom prst="rect">
            <a:avLst/>
          </a:prstGeom>
        </p:spPr>
      </p:pic>
      <p:sp>
        <p:nvSpPr>
          <p:cNvPr id="8" name="TextBox 8"/>
          <p:cNvSpPr txBox="1"/>
          <p:nvPr/>
        </p:nvSpPr>
        <p:spPr>
          <a:xfrm>
            <a:off x="2139754" y="790726"/>
            <a:ext cx="10609273" cy="709681"/>
          </a:xfrm>
          <a:prstGeom prst="rect">
            <a:avLst/>
          </a:prstGeom>
        </p:spPr>
        <p:txBody>
          <a:bodyPr lIns="0" tIns="0" rIns="0" bIns="0" rtlCol="0" anchor="t">
            <a:spAutoFit/>
          </a:bodyPr>
          <a:lstStyle/>
          <a:p>
            <a:pPr defTabSz="609630">
              <a:lnSpc>
                <a:spcPts val="5880"/>
              </a:lnSpc>
            </a:pPr>
            <a:r>
              <a:rPr lang="en-US" sz="4200" spc="462">
                <a:solidFill>
                  <a:srgbClr val="FDFDFD"/>
                </a:solidFill>
                <a:latin typeface="League Spartan Italics"/>
              </a:rPr>
              <a:t>Review: Eat the Rainbow &amp; Nutrients </a:t>
            </a:r>
          </a:p>
        </p:txBody>
      </p:sp>
      <p:sp>
        <p:nvSpPr>
          <p:cNvPr id="9" name="TextBox 9"/>
          <p:cNvSpPr txBox="1"/>
          <p:nvPr/>
        </p:nvSpPr>
        <p:spPr>
          <a:xfrm>
            <a:off x="6096000" y="2517141"/>
            <a:ext cx="6096000" cy="1152175"/>
          </a:xfrm>
          <a:prstGeom prst="rect">
            <a:avLst/>
          </a:prstGeom>
        </p:spPr>
        <p:txBody>
          <a:bodyPr lIns="0" tIns="0" rIns="0" bIns="0" rtlCol="0" anchor="t">
            <a:spAutoFit/>
          </a:bodyPr>
          <a:lstStyle/>
          <a:p>
            <a:pPr defTabSz="609630">
              <a:lnSpc>
                <a:spcPts val="4667"/>
              </a:lnSpc>
            </a:pPr>
            <a:r>
              <a:rPr lang="en-US" sz="3334">
                <a:solidFill>
                  <a:srgbClr val="FF0A45"/>
                </a:solidFill>
                <a:latin typeface="Alegreya Bold"/>
              </a:rPr>
              <a:t>Red: Heart &amp; Fight Disease</a:t>
            </a:r>
          </a:p>
          <a:p>
            <a:pPr defTabSz="609630">
              <a:lnSpc>
                <a:spcPts val="4667"/>
              </a:lnSpc>
            </a:pPr>
            <a:r>
              <a:rPr lang="en-US" sz="3334">
                <a:solidFill>
                  <a:srgbClr val="F8762D"/>
                </a:solidFill>
                <a:latin typeface="Alegreya Bold"/>
              </a:rPr>
              <a:t>Orange: </a:t>
            </a:r>
          </a:p>
        </p:txBody>
      </p:sp>
      <p:sp>
        <p:nvSpPr>
          <p:cNvPr id="10" name="TextBox 10"/>
          <p:cNvSpPr txBox="1"/>
          <p:nvPr/>
        </p:nvSpPr>
        <p:spPr>
          <a:xfrm>
            <a:off x="7637630" y="1973340"/>
            <a:ext cx="1862237" cy="585738"/>
          </a:xfrm>
          <a:prstGeom prst="rect">
            <a:avLst/>
          </a:prstGeom>
        </p:spPr>
        <p:txBody>
          <a:bodyPr lIns="0" tIns="0" rIns="0" bIns="0" rtlCol="0" anchor="t">
            <a:spAutoFit/>
          </a:bodyPr>
          <a:lstStyle/>
          <a:p>
            <a:pPr algn="ctr" defTabSz="609630">
              <a:lnSpc>
                <a:spcPts val="5027"/>
              </a:lnSpc>
            </a:pPr>
            <a:r>
              <a:rPr lang="en-US" sz="3590" u="sng">
                <a:solidFill>
                  <a:srgbClr val="7D7D7D"/>
                </a:solidFill>
                <a:latin typeface="Alegreya Bold"/>
              </a:rPr>
              <a:t>Nutrients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9DEF4"/>
        </a:solidFill>
        <a:effectLst/>
      </p:bgPr>
    </p:bg>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sp>
      <p:sp>
        <p:nvSpPr>
          <p:cNvPr id="3" name="AutoShape 3"/>
          <p:cNvSpPr/>
          <p:nvPr/>
        </p:nvSpPr>
        <p:spPr>
          <a:xfrm>
            <a:off x="4945497" y="602192"/>
            <a:ext cx="7246503" cy="83609"/>
          </a:xfrm>
          <a:prstGeom prst="rect">
            <a:avLst/>
          </a:prstGeom>
          <a:solidFill>
            <a:srgbClr val="9AC33F"/>
          </a:solidFill>
        </p:spPr>
      </p:sp>
      <p:grpSp>
        <p:nvGrpSpPr>
          <p:cNvPr id="4" name="Group 4"/>
          <p:cNvGrpSpPr/>
          <p:nvPr/>
        </p:nvGrpSpPr>
        <p:grpSpPr>
          <a:xfrm>
            <a:off x="184779" y="193246"/>
            <a:ext cx="1677672" cy="1602703"/>
            <a:chOff x="0" y="0"/>
            <a:chExt cx="3355344" cy="3205407"/>
          </a:xfrm>
        </p:grpSpPr>
        <p:sp>
          <p:nvSpPr>
            <p:cNvPr id="5" name="AutoShape 5"/>
            <p:cNvSpPr/>
            <p:nvPr/>
          </p:nvSpPr>
          <p:spPr>
            <a:xfrm>
              <a:off x="0" y="0"/>
              <a:ext cx="3355344" cy="3205407"/>
            </a:xfrm>
            <a:prstGeom prst="rect">
              <a:avLst/>
            </a:prstGeom>
            <a:solidFill>
              <a:srgbClr val="FDFDFD"/>
            </a:solidFill>
          </p:spPr>
        </p:sp>
        <p:pic>
          <p:nvPicPr>
            <p:cNvPr id="6" name="Picture 6"/>
            <p:cNvPicPr>
              <a:picLocks noChangeAspect="1"/>
            </p:cNvPicPr>
            <p:nvPr/>
          </p:nvPicPr>
          <p:blipFill>
            <a:blip r:embed="rId3"/>
            <a:srcRect/>
            <a:stretch>
              <a:fillRect/>
            </a:stretch>
          </p:blipFill>
          <p:spPr>
            <a:xfrm>
              <a:off x="457876" y="169399"/>
              <a:ext cx="2388793" cy="2882404"/>
            </a:xfrm>
            <a:prstGeom prst="rect">
              <a:avLst/>
            </a:prstGeom>
          </p:spPr>
        </p:pic>
      </p:grpSp>
      <p:pic>
        <p:nvPicPr>
          <p:cNvPr id="7" name="Picture 7"/>
          <p:cNvPicPr>
            <a:picLocks noChangeAspect="1"/>
          </p:cNvPicPr>
          <p:nvPr/>
        </p:nvPicPr>
        <p:blipFill>
          <a:blip r:embed="rId4"/>
          <a:srcRect b="40344"/>
          <a:stretch>
            <a:fillRect/>
          </a:stretch>
        </p:blipFill>
        <p:spPr>
          <a:xfrm>
            <a:off x="685800" y="2894784"/>
            <a:ext cx="5112960" cy="2977731"/>
          </a:xfrm>
          <a:prstGeom prst="rect">
            <a:avLst/>
          </a:prstGeom>
        </p:spPr>
      </p:pic>
      <p:sp>
        <p:nvSpPr>
          <p:cNvPr id="8" name="TextBox 8"/>
          <p:cNvSpPr txBox="1"/>
          <p:nvPr/>
        </p:nvSpPr>
        <p:spPr>
          <a:xfrm>
            <a:off x="2139754" y="790726"/>
            <a:ext cx="10609273" cy="709681"/>
          </a:xfrm>
          <a:prstGeom prst="rect">
            <a:avLst/>
          </a:prstGeom>
        </p:spPr>
        <p:txBody>
          <a:bodyPr lIns="0" tIns="0" rIns="0" bIns="0" rtlCol="0" anchor="t">
            <a:spAutoFit/>
          </a:bodyPr>
          <a:lstStyle/>
          <a:p>
            <a:pPr defTabSz="609630">
              <a:lnSpc>
                <a:spcPts val="5880"/>
              </a:lnSpc>
            </a:pPr>
            <a:r>
              <a:rPr lang="en-US" sz="4200" spc="462">
                <a:solidFill>
                  <a:srgbClr val="FDFDFD"/>
                </a:solidFill>
                <a:latin typeface="League Spartan Italics"/>
              </a:rPr>
              <a:t>Review: Eat the Rainbow &amp; Nutrients </a:t>
            </a:r>
          </a:p>
        </p:txBody>
      </p:sp>
      <p:sp>
        <p:nvSpPr>
          <p:cNvPr id="9" name="TextBox 9"/>
          <p:cNvSpPr txBox="1"/>
          <p:nvPr/>
        </p:nvSpPr>
        <p:spPr>
          <a:xfrm>
            <a:off x="6096000" y="2517141"/>
            <a:ext cx="6096000" cy="1754904"/>
          </a:xfrm>
          <a:prstGeom prst="rect">
            <a:avLst/>
          </a:prstGeom>
        </p:spPr>
        <p:txBody>
          <a:bodyPr lIns="0" tIns="0" rIns="0" bIns="0" rtlCol="0" anchor="t">
            <a:spAutoFit/>
          </a:bodyPr>
          <a:lstStyle/>
          <a:p>
            <a:pPr defTabSz="609630">
              <a:lnSpc>
                <a:spcPts val="4667"/>
              </a:lnSpc>
            </a:pPr>
            <a:r>
              <a:rPr lang="en-US" sz="3334">
                <a:solidFill>
                  <a:srgbClr val="FF0A45"/>
                </a:solidFill>
                <a:latin typeface="Alegreya Bold"/>
              </a:rPr>
              <a:t>Red: Heart &amp; Fight Disease</a:t>
            </a:r>
          </a:p>
          <a:p>
            <a:pPr defTabSz="609630">
              <a:lnSpc>
                <a:spcPts val="4667"/>
              </a:lnSpc>
            </a:pPr>
            <a:r>
              <a:rPr lang="en-US" sz="3334">
                <a:solidFill>
                  <a:srgbClr val="F8762D"/>
                </a:solidFill>
                <a:latin typeface="Alegreya Bold"/>
              </a:rPr>
              <a:t>Orange: Eyes &amp; Fight Germs</a:t>
            </a:r>
          </a:p>
          <a:p>
            <a:pPr defTabSz="609630">
              <a:lnSpc>
                <a:spcPts val="4667"/>
              </a:lnSpc>
            </a:pPr>
            <a:r>
              <a:rPr lang="en-US" sz="3334">
                <a:solidFill>
                  <a:srgbClr val="FFF571"/>
                </a:solidFill>
                <a:latin typeface="Alegreya Bold"/>
              </a:rPr>
              <a:t>Yellow: </a:t>
            </a:r>
          </a:p>
        </p:txBody>
      </p:sp>
      <p:sp>
        <p:nvSpPr>
          <p:cNvPr id="10" name="TextBox 10"/>
          <p:cNvSpPr txBox="1"/>
          <p:nvPr/>
        </p:nvSpPr>
        <p:spPr>
          <a:xfrm>
            <a:off x="7637630" y="1973340"/>
            <a:ext cx="1862237" cy="585738"/>
          </a:xfrm>
          <a:prstGeom prst="rect">
            <a:avLst/>
          </a:prstGeom>
        </p:spPr>
        <p:txBody>
          <a:bodyPr lIns="0" tIns="0" rIns="0" bIns="0" rtlCol="0" anchor="t">
            <a:spAutoFit/>
          </a:bodyPr>
          <a:lstStyle/>
          <a:p>
            <a:pPr algn="ctr" defTabSz="609630">
              <a:lnSpc>
                <a:spcPts val="5027"/>
              </a:lnSpc>
            </a:pPr>
            <a:r>
              <a:rPr lang="en-US" sz="3590" u="sng">
                <a:solidFill>
                  <a:srgbClr val="7D7D7D"/>
                </a:solidFill>
                <a:latin typeface="Alegreya Bold"/>
              </a:rPr>
              <a:t>Nutrients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9DEF4"/>
        </a:solidFill>
        <a:effectLst/>
      </p:bgPr>
    </p:bg>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sp>
      <p:sp>
        <p:nvSpPr>
          <p:cNvPr id="3" name="AutoShape 3"/>
          <p:cNvSpPr/>
          <p:nvPr/>
        </p:nvSpPr>
        <p:spPr>
          <a:xfrm>
            <a:off x="4945497" y="602192"/>
            <a:ext cx="7246503" cy="83609"/>
          </a:xfrm>
          <a:prstGeom prst="rect">
            <a:avLst/>
          </a:prstGeom>
          <a:solidFill>
            <a:srgbClr val="9AC33F"/>
          </a:solidFill>
        </p:spPr>
      </p:sp>
      <p:grpSp>
        <p:nvGrpSpPr>
          <p:cNvPr id="4" name="Group 4"/>
          <p:cNvGrpSpPr/>
          <p:nvPr/>
        </p:nvGrpSpPr>
        <p:grpSpPr>
          <a:xfrm>
            <a:off x="184779" y="193246"/>
            <a:ext cx="1677672" cy="1602703"/>
            <a:chOff x="0" y="0"/>
            <a:chExt cx="3355344" cy="3205407"/>
          </a:xfrm>
        </p:grpSpPr>
        <p:sp>
          <p:nvSpPr>
            <p:cNvPr id="5" name="AutoShape 5"/>
            <p:cNvSpPr/>
            <p:nvPr/>
          </p:nvSpPr>
          <p:spPr>
            <a:xfrm>
              <a:off x="0" y="0"/>
              <a:ext cx="3355344" cy="3205407"/>
            </a:xfrm>
            <a:prstGeom prst="rect">
              <a:avLst/>
            </a:prstGeom>
            <a:solidFill>
              <a:srgbClr val="FDFDFD"/>
            </a:solidFill>
          </p:spPr>
        </p:sp>
        <p:pic>
          <p:nvPicPr>
            <p:cNvPr id="6" name="Picture 6"/>
            <p:cNvPicPr>
              <a:picLocks noChangeAspect="1"/>
            </p:cNvPicPr>
            <p:nvPr/>
          </p:nvPicPr>
          <p:blipFill>
            <a:blip r:embed="rId3"/>
            <a:srcRect/>
            <a:stretch>
              <a:fillRect/>
            </a:stretch>
          </p:blipFill>
          <p:spPr>
            <a:xfrm>
              <a:off x="457876" y="169399"/>
              <a:ext cx="2388793" cy="2882404"/>
            </a:xfrm>
            <a:prstGeom prst="rect">
              <a:avLst/>
            </a:prstGeom>
          </p:spPr>
        </p:pic>
      </p:grpSp>
      <p:pic>
        <p:nvPicPr>
          <p:cNvPr id="7" name="Picture 7"/>
          <p:cNvPicPr>
            <a:picLocks noChangeAspect="1"/>
          </p:cNvPicPr>
          <p:nvPr/>
        </p:nvPicPr>
        <p:blipFill>
          <a:blip r:embed="rId4"/>
          <a:srcRect b="40344"/>
          <a:stretch>
            <a:fillRect/>
          </a:stretch>
        </p:blipFill>
        <p:spPr>
          <a:xfrm>
            <a:off x="685800" y="2894784"/>
            <a:ext cx="5112960" cy="2977731"/>
          </a:xfrm>
          <a:prstGeom prst="rect">
            <a:avLst/>
          </a:prstGeom>
        </p:spPr>
      </p:pic>
      <p:sp>
        <p:nvSpPr>
          <p:cNvPr id="8" name="TextBox 8"/>
          <p:cNvSpPr txBox="1"/>
          <p:nvPr/>
        </p:nvSpPr>
        <p:spPr>
          <a:xfrm>
            <a:off x="2139754" y="790726"/>
            <a:ext cx="10609273" cy="709681"/>
          </a:xfrm>
          <a:prstGeom prst="rect">
            <a:avLst/>
          </a:prstGeom>
        </p:spPr>
        <p:txBody>
          <a:bodyPr lIns="0" tIns="0" rIns="0" bIns="0" rtlCol="0" anchor="t">
            <a:spAutoFit/>
          </a:bodyPr>
          <a:lstStyle/>
          <a:p>
            <a:pPr defTabSz="609630">
              <a:lnSpc>
                <a:spcPts val="5880"/>
              </a:lnSpc>
            </a:pPr>
            <a:r>
              <a:rPr lang="en-US" sz="4200" spc="462">
                <a:solidFill>
                  <a:srgbClr val="FDFDFD"/>
                </a:solidFill>
                <a:latin typeface="League Spartan Italics"/>
              </a:rPr>
              <a:t>Review: Eat the Rainbow &amp; Nutrients </a:t>
            </a:r>
          </a:p>
        </p:txBody>
      </p:sp>
      <p:sp>
        <p:nvSpPr>
          <p:cNvPr id="9" name="TextBox 9"/>
          <p:cNvSpPr txBox="1"/>
          <p:nvPr/>
        </p:nvSpPr>
        <p:spPr>
          <a:xfrm>
            <a:off x="6096000" y="2517141"/>
            <a:ext cx="6096000" cy="2357633"/>
          </a:xfrm>
          <a:prstGeom prst="rect">
            <a:avLst/>
          </a:prstGeom>
        </p:spPr>
        <p:txBody>
          <a:bodyPr lIns="0" tIns="0" rIns="0" bIns="0" rtlCol="0" anchor="t">
            <a:spAutoFit/>
          </a:bodyPr>
          <a:lstStyle/>
          <a:p>
            <a:pPr defTabSz="609630">
              <a:lnSpc>
                <a:spcPts val="4667"/>
              </a:lnSpc>
            </a:pPr>
            <a:r>
              <a:rPr lang="en-US" sz="3334">
                <a:solidFill>
                  <a:srgbClr val="FF0A45"/>
                </a:solidFill>
                <a:latin typeface="Alegreya Bold"/>
              </a:rPr>
              <a:t>Red: Heart &amp; Fight Disease</a:t>
            </a:r>
          </a:p>
          <a:p>
            <a:pPr defTabSz="609630">
              <a:lnSpc>
                <a:spcPts val="4667"/>
              </a:lnSpc>
            </a:pPr>
            <a:r>
              <a:rPr lang="en-US" sz="3334">
                <a:solidFill>
                  <a:srgbClr val="F8762D"/>
                </a:solidFill>
                <a:latin typeface="Alegreya Bold"/>
              </a:rPr>
              <a:t>Orange: Eyes &amp; Fight Germs</a:t>
            </a:r>
          </a:p>
          <a:p>
            <a:pPr defTabSz="609630">
              <a:lnSpc>
                <a:spcPts val="4667"/>
              </a:lnSpc>
            </a:pPr>
            <a:r>
              <a:rPr lang="en-US" sz="3334">
                <a:solidFill>
                  <a:srgbClr val="FFF571"/>
                </a:solidFill>
                <a:latin typeface="Alegreya Bold"/>
              </a:rPr>
              <a:t>Yellow: Heal Repair Skin </a:t>
            </a:r>
          </a:p>
          <a:p>
            <a:pPr defTabSz="609630">
              <a:lnSpc>
                <a:spcPts val="4667"/>
              </a:lnSpc>
            </a:pPr>
            <a:r>
              <a:rPr lang="en-US" sz="3334">
                <a:solidFill>
                  <a:srgbClr val="7D9250"/>
                </a:solidFill>
                <a:latin typeface="Alegreya Bold"/>
              </a:rPr>
              <a:t>Green: </a:t>
            </a:r>
          </a:p>
        </p:txBody>
      </p:sp>
      <p:sp>
        <p:nvSpPr>
          <p:cNvPr id="10" name="TextBox 10"/>
          <p:cNvSpPr txBox="1"/>
          <p:nvPr/>
        </p:nvSpPr>
        <p:spPr>
          <a:xfrm>
            <a:off x="7637630" y="1973340"/>
            <a:ext cx="1862237" cy="585738"/>
          </a:xfrm>
          <a:prstGeom prst="rect">
            <a:avLst/>
          </a:prstGeom>
        </p:spPr>
        <p:txBody>
          <a:bodyPr lIns="0" tIns="0" rIns="0" bIns="0" rtlCol="0" anchor="t">
            <a:spAutoFit/>
          </a:bodyPr>
          <a:lstStyle/>
          <a:p>
            <a:pPr algn="ctr" defTabSz="609630">
              <a:lnSpc>
                <a:spcPts val="5027"/>
              </a:lnSpc>
            </a:pPr>
            <a:r>
              <a:rPr lang="en-US" sz="3590" u="sng">
                <a:solidFill>
                  <a:srgbClr val="7D7D7D"/>
                </a:solidFill>
                <a:latin typeface="Alegreya Bold"/>
              </a:rPr>
              <a:t>Nutrients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9DEF4"/>
        </a:solidFill>
        <a:effectLst/>
      </p:bgPr>
    </p:bg>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sp>
      <p:sp>
        <p:nvSpPr>
          <p:cNvPr id="3" name="AutoShape 3"/>
          <p:cNvSpPr/>
          <p:nvPr/>
        </p:nvSpPr>
        <p:spPr>
          <a:xfrm>
            <a:off x="4945497" y="602192"/>
            <a:ext cx="7246503" cy="83609"/>
          </a:xfrm>
          <a:prstGeom prst="rect">
            <a:avLst/>
          </a:prstGeom>
          <a:solidFill>
            <a:srgbClr val="9AC33F"/>
          </a:solidFill>
        </p:spPr>
      </p:sp>
      <p:grpSp>
        <p:nvGrpSpPr>
          <p:cNvPr id="4" name="Group 4"/>
          <p:cNvGrpSpPr/>
          <p:nvPr/>
        </p:nvGrpSpPr>
        <p:grpSpPr>
          <a:xfrm>
            <a:off x="184779" y="193246"/>
            <a:ext cx="1677672" cy="1602703"/>
            <a:chOff x="0" y="0"/>
            <a:chExt cx="3355344" cy="3205407"/>
          </a:xfrm>
        </p:grpSpPr>
        <p:sp>
          <p:nvSpPr>
            <p:cNvPr id="5" name="AutoShape 5"/>
            <p:cNvSpPr/>
            <p:nvPr/>
          </p:nvSpPr>
          <p:spPr>
            <a:xfrm>
              <a:off x="0" y="0"/>
              <a:ext cx="3355344" cy="3205407"/>
            </a:xfrm>
            <a:prstGeom prst="rect">
              <a:avLst/>
            </a:prstGeom>
            <a:solidFill>
              <a:srgbClr val="FDFDFD"/>
            </a:solidFill>
          </p:spPr>
        </p:sp>
        <p:pic>
          <p:nvPicPr>
            <p:cNvPr id="6" name="Picture 6"/>
            <p:cNvPicPr>
              <a:picLocks noChangeAspect="1"/>
            </p:cNvPicPr>
            <p:nvPr/>
          </p:nvPicPr>
          <p:blipFill>
            <a:blip r:embed="rId3"/>
            <a:srcRect/>
            <a:stretch>
              <a:fillRect/>
            </a:stretch>
          </p:blipFill>
          <p:spPr>
            <a:xfrm>
              <a:off x="457876" y="169399"/>
              <a:ext cx="2388793" cy="2882404"/>
            </a:xfrm>
            <a:prstGeom prst="rect">
              <a:avLst/>
            </a:prstGeom>
          </p:spPr>
        </p:pic>
      </p:grpSp>
      <p:pic>
        <p:nvPicPr>
          <p:cNvPr id="7" name="Picture 7"/>
          <p:cNvPicPr>
            <a:picLocks noChangeAspect="1"/>
          </p:cNvPicPr>
          <p:nvPr/>
        </p:nvPicPr>
        <p:blipFill>
          <a:blip r:embed="rId4"/>
          <a:srcRect b="40344"/>
          <a:stretch>
            <a:fillRect/>
          </a:stretch>
        </p:blipFill>
        <p:spPr>
          <a:xfrm>
            <a:off x="685800" y="2894784"/>
            <a:ext cx="5112960" cy="2977731"/>
          </a:xfrm>
          <a:prstGeom prst="rect">
            <a:avLst/>
          </a:prstGeom>
        </p:spPr>
      </p:pic>
      <p:sp>
        <p:nvSpPr>
          <p:cNvPr id="8" name="TextBox 8"/>
          <p:cNvSpPr txBox="1"/>
          <p:nvPr/>
        </p:nvSpPr>
        <p:spPr>
          <a:xfrm>
            <a:off x="2139754" y="790726"/>
            <a:ext cx="10609273" cy="709681"/>
          </a:xfrm>
          <a:prstGeom prst="rect">
            <a:avLst/>
          </a:prstGeom>
        </p:spPr>
        <p:txBody>
          <a:bodyPr lIns="0" tIns="0" rIns="0" bIns="0" rtlCol="0" anchor="t">
            <a:spAutoFit/>
          </a:bodyPr>
          <a:lstStyle/>
          <a:p>
            <a:pPr defTabSz="609630">
              <a:lnSpc>
                <a:spcPts val="5880"/>
              </a:lnSpc>
            </a:pPr>
            <a:r>
              <a:rPr lang="en-US" sz="4200" spc="462">
                <a:solidFill>
                  <a:srgbClr val="FDFDFD"/>
                </a:solidFill>
                <a:latin typeface="League Spartan Italics"/>
              </a:rPr>
              <a:t>Review: Eat the Rainbow &amp; Nutrients </a:t>
            </a:r>
          </a:p>
        </p:txBody>
      </p:sp>
      <p:sp>
        <p:nvSpPr>
          <p:cNvPr id="9" name="TextBox 9"/>
          <p:cNvSpPr txBox="1"/>
          <p:nvPr/>
        </p:nvSpPr>
        <p:spPr>
          <a:xfrm>
            <a:off x="6089650" y="2517141"/>
            <a:ext cx="6096000" cy="2960362"/>
          </a:xfrm>
          <a:prstGeom prst="rect">
            <a:avLst/>
          </a:prstGeom>
        </p:spPr>
        <p:txBody>
          <a:bodyPr lIns="0" tIns="0" rIns="0" bIns="0" rtlCol="0" anchor="t">
            <a:spAutoFit/>
          </a:bodyPr>
          <a:lstStyle/>
          <a:p>
            <a:pPr defTabSz="609630">
              <a:lnSpc>
                <a:spcPts val="4667"/>
              </a:lnSpc>
            </a:pPr>
            <a:r>
              <a:rPr lang="en-US" sz="3334">
                <a:solidFill>
                  <a:srgbClr val="FF0A45"/>
                </a:solidFill>
                <a:latin typeface="Alegreya Bold"/>
              </a:rPr>
              <a:t>Red: Heart &amp; Fight Disease</a:t>
            </a:r>
          </a:p>
          <a:p>
            <a:pPr algn="just" defTabSz="609630">
              <a:lnSpc>
                <a:spcPts val="4667"/>
              </a:lnSpc>
            </a:pPr>
            <a:r>
              <a:rPr lang="en-US" sz="3334">
                <a:solidFill>
                  <a:srgbClr val="F8762D"/>
                </a:solidFill>
                <a:latin typeface="Alegreya Bold"/>
              </a:rPr>
              <a:t>Orange: Eyes &amp; Fight Germs</a:t>
            </a:r>
          </a:p>
          <a:p>
            <a:pPr algn="just" defTabSz="609630">
              <a:lnSpc>
                <a:spcPts val="4667"/>
              </a:lnSpc>
            </a:pPr>
            <a:r>
              <a:rPr lang="en-US" sz="3334">
                <a:solidFill>
                  <a:srgbClr val="FFF571"/>
                </a:solidFill>
                <a:latin typeface="Alegreya Bold"/>
              </a:rPr>
              <a:t>Yellow: Heal Repair Skin </a:t>
            </a:r>
          </a:p>
          <a:p>
            <a:pPr defTabSz="609630">
              <a:lnSpc>
                <a:spcPts val="4667"/>
              </a:lnSpc>
            </a:pPr>
            <a:r>
              <a:rPr lang="en-US" sz="3334">
                <a:solidFill>
                  <a:srgbClr val="7D9250"/>
                </a:solidFill>
                <a:latin typeface="Alegreya Bold"/>
              </a:rPr>
              <a:t>Green: Strong Bones &amp; Muscles </a:t>
            </a:r>
            <a:r>
              <a:rPr lang="en-US" sz="3334">
                <a:solidFill>
                  <a:srgbClr val="0C7FE1"/>
                </a:solidFill>
                <a:latin typeface="Alegreya Bold"/>
              </a:rPr>
              <a:t>Blue: </a:t>
            </a:r>
          </a:p>
        </p:txBody>
      </p:sp>
      <p:sp>
        <p:nvSpPr>
          <p:cNvPr id="10" name="TextBox 10"/>
          <p:cNvSpPr txBox="1"/>
          <p:nvPr/>
        </p:nvSpPr>
        <p:spPr>
          <a:xfrm>
            <a:off x="7637630" y="1973340"/>
            <a:ext cx="1862237" cy="585738"/>
          </a:xfrm>
          <a:prstGeom prst="rect">
            <a:avLst/>
          </a:prstGeom>
        </p:spPr>
        <p:txBody>
          <a:bodyPr lIns="0" tIns="0" rIns="0" bIns="0" rtlCol="0" anchor="t">
            <a:spAutoFit/>
          </a:bodyPr>
          <a:lstStyle/>
          <a:p>
            <a:pPr algn="ctr" defTabSz="609630">
              <a:lnSpc>
                <a:spcPts val="5027"/>
              </a:lnSpc>
            </a:pPr>
            <a:r>
              <a:rPr lang="en-US" sz="3590" u="sng">
                <a:solidFill>
                  <a:srgbClr val="7D7D7D"/>
                </a:solidFill>
                <a:latin typeface="Alegreya Bold"/>
              </a:rPr>
              <a:t>Nutrients</a:t>
            </a:r>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7759198661B34298EEBCAE4266E0C2" ma:contentTypeVersion="16" ma:contentTypeDescription="Create a new document." ma:contentTypeScope="" ma:versionID="ee0c46cb4bdfaeba287131894465c77b">
  <xsd:schema xmlns:xsd="http://www.w3.org/2001/XMLSchema" xmlns:xs="http://www.w3.org/2001/XMLSchema" xmlns:p="http://schemas.microsoft.com/office/2006/metadata/properties" xmlns:ns2="4c08038d-2f6b-4432-9315-73bbbe05644a" xmlns:ns3="89002f21-a8e8-4d98-8b0f-e5923d9dac52" targetNamespace="http://schemas.microsoft.com/office/2006/metadata/properties" ma:root="true" ma:fieldsID="b9e70a9adb7fa6676afc4c20387d7566" ns2:_="" ns3:_="">
    <xsd:import namespace="4c08038d-2f6b-4432-9315-73bbbe05644a"/>
    <xsd:import namespace="89002f21-a8e8-4d98-8b0f-e5923d9dac5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08038d-2f6b-4432-9315-73bbbe0564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48fd182-3af3-4b45-858c-95346ee1bc1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9002f21-a8e8-4d98-8b0f-e5923d9dac5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0d35012-42f1-4f10-abb3-68c74eb67505}" ma:internalName="TaxCatchAll" ma:showField="CatchAllData" ma:web="89002f21-a8e8-4d98-8b0f-e5923d9dac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9002f21-a8e8-4d98-8b0f-e5923d9dac52" xsi:nil="true"/>
    <lcf76f155ced4ddcb4097134ff3c332f xmlns="4c08038d-2f6b-4432-9315-73bbbe05644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EEE04CE-F99E-471D-93E2-04D0588E4C1B}"/>
</file>

<file path=customXml/itemProps2.xml><?xml version="1.0" encoding="utf-8"?>
<ds:datastoreItem xmlns:ds="http://schemas.openxmlformats.org/officeDocument/2006/customXml" ds:itemID="{6A8D635F-D429-475C-B782-38C751CB0DED}"/>
</file>

<file path=customXml/itemProps3.xml><?xml version="1.0" encoding="utf-8"?>
<ds:datastoreItem xmlns:ds="http://schemas.openxmlformats.org/officeDocument/2006/customXml" ds:itemID="{70F1C63D-EB57-40E0-A7BC-C3C6AD4CC4A0}"/>
</file>

<file path=docProps/app.xml><?xml version="1.0" encoding="utf-8"?>
<Properties xmlns="http://schemas.openxmlformats.org/officeDocument/2006/extended-properties" xmlns:vt="http://schemas.openxmlformats.org/officeDocument/2006/docPropsVTypes">
  <TotalTime>481</TotalTime>
  <Words>803</Words>
  <Application>Microsoft Office PowerPoint</Application>
  <PresentationFormat>Widescreen</PresentationFormat>
  <Paragraphs>114</Paragraphs>
  <Slides>15</Slides>
  <Notes>15</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Alegreya Bold</vt:lpstr>
      <vt:lpstr>Arial</vt:lpstr>
      <vt:lpstr>Calibri</vt:lpstr>
      <vt:lpstr>Calibri Light</vt:lpstr>
      <vt:lpstr>Glacial Indifference</vt:lpstr>
      <vt:lpstr>Glacial Indifference Bold</vt:lpstr>
      <vt:lpstr>League Spartan Italics</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Shukaitis</dc:creator>
  <cp:lastModifiedBy>Jennifer Shukaitis</cp:lastModifiedBy>
  <cp:revision>8</cp:revision>
  <dcterms:created xsi:type="dcterms:W3CDTF">2023-02-02T20:39:04Z</dcterms:created>
  <dcterms:modified xsi:type="dcterms:W3CDTF">2023-02-20T19:42:11Z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0x010100A97759198661B34298EEBCAE4266E0C2</vt:lpwstr>
  </property>
</Properties>
</file>