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89" autoAdjust="0"/>
  </p:normalViewPr>
  <p:slideViewPr>
    <p:cSldViewPr snapToGrid="0">
      <p:cViewPr varScale="1">
        <p:scale>
          <a:sx n="46" d="100"/>
          <a:sy n="46" d="100"/>
        </p:scale>
        <p:origin x="14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eating the rainbow. Of course I don’t mean an actual rainbow, but a rainbow of foods. We will learn more about what that means during today’s class.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Ms</a:t>
            </a:r>
            <a:r>
              <a:rPr lang="en-US" dirty="0"/>
              <a:t>. Sara is going to teach us all how to eat the Rainbow!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9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7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MyPlate and nutrients.</a:t>
            </a:r>
          </a:p>
          <a:p>
            <a:r>
              <a:rPr lang="en-US" dirty="0"/>
              <a:t>Then, we will learn what it means to eat a rainbow and why it is important to keep our bodies healthy and strong.</a:t>
            </a:r>
          </a:p>
          <a:p>
            <a:r>
              <a:rPr lang="en-US" dirty="0"/>
              <a:t>Then, we will watch a video all about eating the rainbow.</a:t>
            </a:r>
          </a:p>
          <a:p>
            <a:r>
              <a:rPr lang="en-US" dirty="0"/>
              <a:t>Finally, we will do a fun cooking activity in where we will create a rainbow out of foods AND get to eat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get started! Who can raise their hand and tell me the name of this thing here? (MyPlate)</a:t>
            </a:r>
          </a:p>
          <a:p>
            <a:endParaRPr lang="en-US" dirty="0"/>
          </a:p>
          <a:p>
            <a:r>
              <a:rPr lang="en-US" dirty="0"/>
              <a:t>We learned last time that MyPlate shows us the 5 food groups that we need to eat to help our bodies grow healthy and strong. So let’s remind ourselves what those food groups are.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12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the fruit group in 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68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Vegetable group in green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91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grain group is orange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6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 is purple.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Dairy is in blue. Now MyPlate is complete!</a:t>
            </a:r>
          </a:p>
          <a:p>
            <a:endParaRPr lang="en-US" dirty="0"/>
          </a:p>
          <a:p>
            <a:r>
              <a:rPr lang="en-US" dirty="0"/>
              <a:t>And we know that each of these food groups contains different nutrients that our bodies need to stay healthy and strong, which is why we want to try to eat foods from all 5 groups every 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23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2/2/2023</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2/2/2023</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lNyPl0lzHdc?feature=oembed" TargetMode="External"/><Relationship Id="rId5" Type="http://schemas.openxmlformats.org/officeDocument/2006/relationships/image" Target="../media/image13.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sp>
      <p:sp>
        <p:nvSpPr>
          <p:cNvPr id="3" name="AutoShape 3"/>
          <p:cNvSpPr/>
          <p:nvPr/>
        </p:nvSpPr>
        <p:spPr>
          <a:xfrm>
            <a:off x="11426810" y="902173"/>
            <a:ext cx="93574" cy="6004119"/>
          </a:xfrm>
          <a:prstGeom prst="rect">
            <a:avLst/>
          </a:prstGeom>
          <a:solidFill>
            <a:srgbClr val="38B6FF"/>
          </a:solidFill>
        </p:spPr>
      </p:sp>
      <p:sp>
        <p:nvSpPr>
          <p:cNvPr id="4" name="AutoShape 4"/>
          <p:cNvSpPr/>
          <p:nvPr/>
        </p:nvSpPr>
        <p:spPr>
          <a:xfrm>
            <a:off x="7449196" y="-152661"/>
            <a:ext cx="4895466" cy="1227525"/>
          </a:xfrm>
          <a:prstGeom prst="rect">
            <a:avLst/>
          </a:prstGeom>
          <a:solidFill>
            <a:srgbClr val="FDFDFD"/>
          </a:solidFill>
        </p:spPr>
      </p:sp>
      <p:sp>
        <p:nvSpPr>
          <p:cNvPr id="5" name="AutoShape 5"/>
          <p:cNvSpPr/>
          <p:nvPr/>
        </p:nvSpPr>
        <p:spPr>
          <a:xfrm>
            <a:off x="0" y="5630475"/>
            <a:ext cx="4895466" cy="1227525"/>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429603" y="1943852"/>
            <a:ext cx="6944859" cy="1795363"/>
          </a:xfrm>
          <a:prstGeom prst="rect">
            <a:avLst/>
          </a:prstGeom>
        </p:spPr>
        <p:txBody>
          <a:bodyPr lIns="0" tIns="0" rIns="0" bIns="0" rtlCol="0" anchor="t">
            <a:spAutoFit/>
          </a:bodyPr>
          <a:lstStyle/>
          <a:p>
            <a:pPr defTabSz="609630">
              <a:lnSpc>
                <a:spcPts val="6960"/>
              </a:lnSpc>
            </a:pPr>
            <a:r>
              <a:rPr lang="en-US" sz="6000" spc="-59" dirty="0">
                <a:solidFill>
                  <a:srgbClr val="FDFDFD"/>
                </a:solidFill>
                <a:latin typeface="League Spartan Italics"/>
              </a:rPr>
              <a:t>Lesson 2: </a:t>
            </a:r>
          </a:p>
          <a:p>
            <a:pPr defTabSz="609630">
              <a:lnSpc>
                <a:spcPts val="6960"/>
              </a:lnSpc>
            </a:pPr>
            <a:r>
              <a:rPr lang="en-US" sz="6000" spc="-59" dirty="0">
                <a:solidFill>
                  <a:srgbClr val="FDFDFD"/>
                </a:solidFill>
                <a:latin typeface="League Spartan Italics"/>
              </a:rPr>
              <a:t>Eat the Rainbow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get </a:t>
              </a:r>
              <a:r>
                <a:rPr kumimoji="0" lang="en-US" sz="3934" b="0" i="0" u="none" strike="noStrike" kern="1200" cap="none" spc="433" normalizeH="0" baseline="0" noProof="0" dirty="0" err="1">
                  <a:ln>
                    <a:noFill/>
                  </a:ln>
                  <a:solidFill>
                    <a:srgbClr val="C90027"/>
                  </a:solidFill>
                  <a:effectLst/>
                  <a:uLnTx/>
                  <a:uFillTx/>
                  <a:latin typeface="League Spartan Italics"/>
                  <a:ea typeface="+mn-ea"/>
                  <a:cs typeface="+mn-cs"/>
                </a:rPr>
                <a:t>starte</a:t>
              </a:r>
              <a:r>
                <a:rPr lang="en-US" sz="3934" spc="433" dirty="0">
                  <a:solidFill>
                    <a:srgbClr val="C90027"/>
                  </a:solidFill>
                  <a:latin typeface="League Spartan Italics"/>
                </a:rPr>
                <a:t>d!</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Online Media 11" title="Eating the Rainbow">
            <a:hlinkClick r:id="" action="ppaction://media"/>
            <a:extLst>
              <a:ext uri="{FF2B5EF4-FFF2-40B4-BE49-F238E27FC236}">
                <a16:creationId xmlns:a16="http://schemas.microsoft.com/office/drawing/2014/main" id="{6435B2E7-E95C-CA6B-A47E-F91C9AF2E61C}"/>
              </a:ext>
            </a:extLst>
          </p:cNvPr>
          <p:cNvPicPr>
            <a:picLocks noRot="1" noChangeAspect="1"/>
          </p:cNvPicPr>
          <p:nvPr>
            <a:videoFile r:link="rId1"/>
          </p:nvPr>
        </p:nvPicPr>
        <p:blipFill>
          <a:blip r:embed="rId5"/>
          <a:stretch>
            <a:fillRect/>
          </a:stretch>
        </p:blipFill>
        <p:spPr>
          <a:xfrm>
            <a:off x="3498618" y="2469346"/>
            <a:ext cx="6342104" cy="3583289"/>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32433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Now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5700407"/>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latin typeface="Glacial Indifference"/>
              </a:rPr>
              <a:t>Who can raise their hand and tell me:</a:t>
            </a: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your heart stay healthy? </a:t>
            </a:r>
          </a:p>
          <a:p>
            <a:pPr marL="1460521" lvl="2" indent="-571500" algn="just" defTabSz="609630">
              <a:buFont typeface="Arial" panose="020B0604020202020204" pitchFamily="34" charset="0"/>
              <a:buChar char="•"/>
            </a:pPr>
            <a:r>
              <a:rPr lang="en-US" sz="2800" b="1" spc="40" dirty="0">
                <a:solidFill>
                  <a:srgbClr val="FF0000"/>
                </a:solidFill>
                <a:latin typeface="Glacial Indifference"/>
              </a:rPr>
              <a:t>RED</a:t>
            </a:r>
            <a:br>
              <a:rPr lang="en-US" sz="2800" b="1" spc="40" dirty="0">
                <a:solidFill>
                  <a:srgbClr val="FF0000"/>
                </a:solidFill>
                <a:latin typeface="Glacial Indifference"/>
              </a:rPr>
            </a:br>
            <a:endParaRPr lang="en-US" sz="2800" b="1" spc="40" dirty="0">
              <a:solidFill>
                <a:srgbClr val="FF0000"/>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your eyes, and fights germs?</a:t>
            </a:r>
          </a:p>
          <a:p>
            <a:pPr marL="1460521" lvl="2" indent="-571500" algn="just" defTabSz="609630">
              <a:buFont typeface="Arial" panose="020B0604020202020204" pitchFamily="34" charset="0"/>
              <a:buChar char="•"/>
            </a:pPr>
            <a:r>
              <a:rPr lang="en-US" sz="2800" b="1" spc="40" dirty="0">
                <a:solidFill>
                  <a:schemeClr val="accent6">
                    <a:lumMod val="75000"/>
                  </a:schemeClr>
                </a:solidFill>
                <a:latin typeface="Glacial Indifference"/>
              </a:rPr>
              <a:t>ORANGE</a:t>
            </a:r>
            <a:br>
              <a:rPr lang="en-US" sz="2800" b="1" spc="40" dirty="0">
                <a:solidFill>
                  <a:schemeClr val="accent6">
                    <a:lumMod val="75000"/>
                  </a:schemeClr>
                </a:solidFill>
                <a:latin typeface="Glacial Indifference"/>
              </a:rPr>
            </a:br>
            <a:endParaRPr lang="en-US" sz="2800" b="1" spc="40" dirty="0">
              <a:solidFill>
                <a:schemeClr val="accent6">
                  <a:lumMod val="75000"/>
                </a:schemeClr>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keep heal your skin?</a:t>
            </a:r>
          </a:p>
          <a:p>
            <a:pPr marL="1460521" lvl="2" indent="-571500" algn="just" defTabSz="609630">
              <a:buFont typeface="Arial" panose="020B0604020202020204" pitchFamily="34" charset="0"/>
              <a:buChar char="•"/>
            </a:pPr>
            <a:r>
              <a:rPr lang="en-US" sz="2800" b="1" spc="40" dirty="0">
                <a:solidFill>
                  <a:srgbClr val="FFFF00"/>
                </a:solidFill>
                <a:effectLst>
                  <a:outerShdw blurRad="38100" dist="38100" dir="2700000" algn="tl">
                    <a:srgbClr val="000000">
                      <a:alpha val="43137"/>
                    </a:srgbClr>
                  </a:outerShdw>
                </a:effectLst>
                <a:latin typeface="Glacial Indifference"/>
              </a:rPr>
              <a:t>YELLOW</a:t>
            </a:r>
            <a:br>
              <a:rPr lang="en-US" sz="2800" b="1" spc="40" dirty="0">
                <a:solidFill>
                  <a:srgbClr val="FFFF00"/>
                </a:solidFill>
                <a:effectLst>
                  <a:outerShdw blurRad="38100" dist="38100" dir="2700000" algn="tl">
                    <a:srgbClr val="000000">
                      <a:alpha val="43137"/>
                    </a:srgbClr>
                  </a:outerShdw>
                </a:effectLst>
                <a:latin typeface="Glacial Indifference"/>
              </a:rPr>
            </a:br>
            <a:endParaRPr lang="en-US" sz="2800" b="1" spc="40" dirty="0">
              <a:solidFill>
                <a:srgbClr val="FFFF00"/>
              </a:solidFill>
              <a:effectLst>
                <a:outerShdw blurRad="38100" dist="38100" dir="2700000" algn="tl">
                  <a:srgbClr val="000000">
                    <a:alpha val="43137"/>
                  </a:srgbClr>
                </a:outerShdw>
              </a:effectLst>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1972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32433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Now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6131294"/>
          </a:xfrm>
          <a:prstGeom prst="rect">
            <a:avLst/>
          </a:prstGeom>
        </p:spPr>
        <p:txBody>
          <a:bodyPr wrap="square" lIns="0" tIns="0" rIns="0" bIns="0" rtlCol="0" anchor="t">
            <a:spAutoFit/>
          </a:bodyPr>
          <a:lstStyle/>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keep your bones &amp; muscles strong?</a:t>
            </a:r>
          </a:p>
          <a:p>
            <a:pPr marL="1460521" lvl="2" indent="-571500" algn="just" defTabSz="609630">
              <a:buFont typeface="Arial" panose="020B0604020202020204" pitchFamily="34" charset="0"/>
              <a:buChar char="•"/>
            </a:pPr>
            <a:r>
              <a:rPr lang="en-US" sz="2800" b="1" spc="40" dirty="0">
                <a:solidFill>
                  <a:srgbClr val="00B050"/>
                </a:solidFill>
                <a:latin typeface="Glacial Indifference"/>
              </a:rPr>
              <a:t>GREEN</a:t>
            </a:r>
            <a:br>
              <a:rPr lang="en-US" sz="2800" spc="40" dirty="0">
                <a:solidFill>
                  <a:srgbClr val="004A89"/>
                </a:solidFill>
                <a:latin typeface="Glacial Indifference"/>
              </a:rPr>
            </a:br>
            <a:endParaRPr lang="en-US" sz="2800" spc="40" dirty="0">
              <a:solidFill>
                <a:srgbClr val="004A89"/>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support your brain and memory?</a:t>
            </a:r>
          </a:p>
          <a:p>
            <a:pPr marL="1460521" lvl="2" indent="-571500" algn="just" defTabSz="609630">
              <a:buFont typeface="Arial" panose="020B0604020202020204" pitchFamily="34" charset="0"/>
              <a:buChar char="•"/>
            </a:pPr>
            <a:r>
              <a:rPr lang="en-US" sz="2800" b="1" spc="40" dirty="0">
                <a:solidFill>
                  <a:srgbClr val="00B0F0"/>
                </a:solidFill>
                <a:latin typeface="Glacial Indifference"/>
              </a:rPr>
              <a:t>BLUE</a:t>
            </a:r>
            <a:br>
              <a:rPr lang="en-US" sz="2800" spc="40" dirty="0">
                <a:solidFill>
                  <a:srgbClr val="004A89"/>
                </a:solidFill>
                <a:latin typeface="Glacial Indifference"/>
              </a:rPr>
            </a:br>
            <a:endParaRPr lang="en-US" sz="2800" spc="40" dirty="0">
              <a:solidFill>
                <a:srgbClr val="004A89"/>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your tummy with digestion?</a:t>
            </a:r>
          </a:p>
          <a:p>
            <a:pPr marL="1460521" lvl="2" indent="-571500" algn="just" defTabSz="609630">
              <a:buFont typeface="Arial" panose="020B0604020202020204" pitchFamily="34" charset="0"/>
              <a:buChar char="•"/>
            </a:pPr>
            <a:r>
              <a:rPr lang="en-US" sz="2800" b="1" spc="40" dirty="0">
                <a:solidFill>
                  <a:srgbClr val="7030A0"/>
                </a:solidFill>
                <a:latin typeface="Glacial Indifference"/>
              </a:rPr>
              <a:t>PURPLE</a:t>
            </a:r>
            <a:br>
              <a:rPr lang="en-US" sz="2800" spc="40" dirty="0">
                <a:solidFill>
                  <a:srgbClr val="004A89"/>
                </a:solidFill>
                <a:latin typeface="Glacial Indifference"/>
              </a:rPr>
            </a:br>
            <a:endParaRPr lang="en-US" sz="28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680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sp>
      </p:grpSp>
      <p:sp>
        <p:nvSpPr>
          <p:cNvPr id="7" name="AutoShape 7"/>
          <p:cNvSpPr/>
          <p:nvPr/>
        </p:nvSpPr>
        <p:spPr>
          <a:xfrm>
            <a:off x="11728134" y="-2382389"/>
            <a:ext cx="79390" cy="5486400"/>
          </a:xfrm>
          <a:prstGeom prst="rect">
            <a:avLst/>
          </a:prstGeom>
          <a:solidFill>
            <a:srgbClr val="9AC33F"/>
          </a:solidFill>
        </p:spPr>
      </p:sp>
      <p:sp>
        <p:nvSpPr>
          <p:cNvPr id="8" name="AutoShape 8"/>
          <p:cNvSpPr/>
          <p:nvPr/>
        </p:nvSpPr>
        <p:spPr>
          <a:xfrm>
            <a:off x="-1574785" y="2674333"/>
            <a:ext cx="7323680" cy="91148"/>
          </a:xfrm>
          <a:prstGeom prst="rect">
            <a:avLst/>
          </a:prstGeom>
          <a:solidFill>
            <a:srgbClr val="6198CE"/>
          </a:solidFill>
        </p:spPr>
      </p:sp>
      <p:sp>
        <p:nvSpPr>
          <p:cNvPr id="9" name="AutoShape 9"/>
          <p:cNvSpPr/>
          <p:nvPr/>
        </p:nvSpPr>
        <p:spPr>
          <a:xfrm>
            <a:off x="-140918" y="-117432"/>
            <a:ext cx="682165" cy="793559"/>
          </a:xfrm>
          <a:prstGeom prst="rect">
            <a:avLst/>
          </a:prstGeom>
          <a:solidFill>
            <a:srgbClr val="FDFDFD"/>
          </a:solidFill>
        </p:spPr>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462710" cy="2591543"/>
          </a:xfrm>
          <a:prstGeom prst="rect">
            <a:avLst/>
          </a:prstGeom>
        </p:spPr>
        <p:txBody>
          <a:bodyPr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MyPlate</a:t>
            </a:r>
          </a:p>
          <a:p>
            <a:pPr marL="576786" lvl="1" indent="-288392" defTabSz="609630">
              <a:lnSpc>
                <a:spcPts val="4007"/>
              </a:lnSpc>
              <a:buFont typeface="Arial"/>
              <a:buChar char="•"/>
            </a:pPr>
            <a:r>
              <a:rPr lang="en-US" sz="2671" spc="27" dirty="0">
                <a:solidFill>
                  <a:srgbClr val="004A89"/>
                </a:solidFill>
                <a:latin typeface="Glacial Indifference Bold"/>
              </a:rPr>
              <a:t>Intro to ”Eating the Rainbow"</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Create and Eat a Rainbow!</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a:solidFill>
                  <a:srgbClr val="CC0535"/>
                </a:solidFill>
                <a:latin typeface="League Spartan Italics"/>
              </a:rPr>
              <a:t>TODAY'S</a:t>
            </a:r>
          </a:p>
          <a:p>
            <a:pPr defTabSz="609630">
              <a:lnSpc>
                <a:spcPts val="7000"/>
              </a:lnSpc>
            </a:pPr>
            <a:r>
              <a:rPr lang="en-US" sz="5000" spc="550">
                <a:solidFill>
                  <a:srgbClr val="CC0535"/>
                </a:solidFill>
                <a:latin typeface="League Spartan Italics"/>
              </a:rPr>
              <a:t>SCHEDULE </a:t>
            </a:r>
          </a:p>
        </p:txBody>
      </p:sp>
      <p:pic>
        <p:nvPicPr>
          <p:cNvPr id="14" name="Picture 13">
            <a:extLst>
              <a:ext uri="{FF2B5EF4-FFF2-40B4-BE49-F238E27FC236}">
                <a16:creationId xmlns:a16="http://schemas.microsoft.com/office/drawing/2014/main" id="{8F3BA1CB-0152-4A15-3F18-FF442F3245E6}"/>
              </a:ext>
            </a:extLst>
          </p:cNvPr>
          <p:cNvPicPr>
            <a:picLocks noChangeAspect="1"/>
          </p:cNvPicPr>
          <p:nvPr/>
        </p:nvPicPr>
        <p:blipFill>
          <a:blip r:embed="rId4"/>
          <a:stretch>
            <a:fillRect/>
          </a:stretch>
        </p:blipFill>
        <p:spPr>
          <a:xfrm>
            <a:off x="12700" y="3429000"/>
            <a:ext cx="514644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grpSp>
        <p:nvGrpSpPr>
          <p:cNvPr id="8" name="Group 8"/>
          <p:cNvGrpSpPr/>
          <p:nvPr/>
        </p:nvGrpSpPr>
        <p:grpSpPr>
          <a:xfrm>
            <a:off x="4478139" y="3324049"/>
            <a:ext cx="1043419" cy="518271"/>
            <a:chOff x="0" y="0"/>
            <a:chExt cx="642854" cy="319308"/>
          </a:xfrm>
        </p:grpSpPr>
        <p:sp>
          <p:nvSpPr>
            <p:cNvPr id="9" name="Freeform 9"/>
            <p:cNvSpPr/>
            <p:nvPr/>
          </p:nvSpPr>
          <p:spPr>
            <a:xfrm>
              <a:off x="0" y="0"/>
              <a:ext cx="642854" cy="319308"/>
            </a:xfrm>
            <a:custGeom>
              <a:avLst/>
              <a:gdLst/>
              <a:ahLst/>
              <a:cxnLst/>
              <a:rect l="l" t="t" r="r" b="b"/>
              <a:pathLst>
                <a:path w="642854" h="319308">
                  <a:moveTo>
                    <a:pt x="0" y="0"/>
                  </a:moveTo>
                  <a:lnTo>
                    <a:pt x="642854" y="0"/>
                  </a:lnTo>
                  <a:lnTo>
                    <a:pt x="642854" y="319308"/>
                  </a:lnTo>
                  <a:lnTo>
                    <a:pt x="0" y="319308"/>
                  </a:lnTo>
                  <a:close/>
                </a:path>
              </a:pathLst>
            </a:custGeom>
            <a:solidFill>
              <a:srgbClr val="DB0707"/>
            </a:solidFill>
          </p:spPr>
        </p:sp>
      </p:grpSp>
      <p:sp>
        <p:nvSpPr>
          <p:cNvPr id="10" name="TextBox 10"/>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11" name="Group 11"/>
          <p:cNvGrpSpPr/>
          <p:nvPr/>
        </p:nvGrpSpPr>
        <p:grpSpPr>
          <a:xfrm>
            <a:off x="6096000" y="3583184"/>
            <a:ext cx="1138669" cy="518271"/>
            <a:chOff x="0" y="0"/>
            <a:chExt cx="701537" cy="319308"/>
          </a:xfrm>
        </p:grpSpPr>
        <p:sp>
          <p:nvSpPr>
            <p:cNvPr id="12" name="Freeform 12"/>
            <p:cNvSpPr/>
            <p:nvPr/>
          </p:nvSpPr>
          <p:spPr>
            <a:xfrm>
              <a:off x="0" y="0"/>
              <a:ext cx="701537" cy="319308"/>
            </a:xfrm>
            <a:custGeom>
              <a:avLst/>
              <a:gdLst/>
              <a:ahLst/>
              <a:cxnLst/>
              <a:rect l="l" t="t" r="r" b="b"/>
              <a:pathLst>
                <a:path w="701537" h="319308">
                  <a:moveTo>
                    <a:pt x="0" y="0"/>
                  </a:moveTo>
                  <a:lnTo>
                    <a:pt x="701537" y="0"/>
                  </a:lnTo>
                  <a:lnTo>
                    <a:pt x="701537" y="319308"/>
                  </a:lnTo>
                  <a:lnTo>
                    <a:pt x="0" y="319308"/>
                  </a:lnTo>
                  <a:close/>
                </a:path>
              </a:pathLst>
            </a:custGeom>
            <a:solidFill>
              <a:srgbClr val="E86D28"/>
            </a:solidFill>
          </p:spPr>
        </p:sp>
      </p:grpSp>
      <p:grpSp>
        <p:nvGrpSpPr>
          <p:cNvPr id="13" name="Group 13"/>
          <p:cNvGrpSpPr/>
          <p:nvPr/>
        </p:nvGrpSpPr>
        <p:grpSpPr>
          <a:xfrm>
            <a:off x="6053667" y="4969601"/>
            <a:ext cx="1223336" cy="518271"/>
            <a:chOff x="0" y="0"/>
            <a:chExt cx="753701" cy="319308"/>
          </a:xfrm>
        </p:grpSpPr>
        <p:sp>
          <p:nvSpPr>
            <p:cNvPr id="14" name="Freeform 14"/>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5" name="Group 15"/>
          <p:cNvGrpSpPr/>
          <p:nvPr/>
        </p:nvGrpSpPr>
        <p:grpSpPr>
          <a:xfrm>
            <a:off x="4064000" y="4620351"/>
            <a:ext cx="1646669" cy="518271"/>
            <a:chOff x="0" y="0"/>
            <a:chExt cx="1014518" cy="319308"/>
          </a:xfrm>
        </p:grpSpPr>
        <p:sp>
          <p:nvSpPr>
            <p:cNvPr id="16" name="Freeform 16"/>
            <p:cNvSpPr/>
            <p:nvPr/>
          </p:nvSpPr>
          <p:spPr>
            <a:xfrm>
              <a:off x="0" y="0"/>
              <a:ext cx="1014518" cy="319308"/>
            </a:xfrm>
            <a:custGeom>
              <a:avLst/>
              <a:gdLst/>
              <a:ahLst/>
              <a:cxnLst/>
              <a:rect l="l" t="t" r="r" b="b"/>
              <a:pathLst>
                <a:path w="1014518" h="319308">
                  <a:moveTo>
                    <a:pt x="0" y="0"/>
                  </a:moveTo>
                  <a:lnTo>
                    <a:pt x="1014518" y="0"/>
                  </a:lnTo>
                  <a:lnTo>
                    <a:pt x="1014518" y="319308"/>
                  </a:lnTo>
                  <a:lnTo>
                    <a:pt x="0" y="319308"/>
                  </a:lnTo>
                  <a:close/>
                </a:path>
              </a:pathLst>
            </a:custGeom>
            <a:solidFill>
              <a:srgbClr val="75B744"/>
            </a:solidFill>
          </p:spPr>
        </p:sp>
      </p:grpSp>
      <p:grpSp>
        <p:nvGrpSpPr>
          <p:cNvPr id="17" name="Group 17"/>
          <p:cNvGrpSpPr/>
          <p:nvPr/>
        </p:nvGrpSpPr>
        <p:grpSpPr>
          <a:xfrm>
            <a:off x="7981328" y="2910729"/>
            <a:ext cx="947254" cy="518271"/>
            <a:chOff x="0" y="0"/>
            <a:chExt cx="583606" cy="319308"/>
          </a:xfrm>
        </p:grpSpPr>
        <p:sp>
          <p:nvSpPr>
            <p:cNvPr id="18" name="Freeform 18"/>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6096000" y="3583184"/>
            <a:ext cx="1138669" cy="518271"/>
            <a:chOff x="0" y="0"/>
            <a:chExt cx="701537" cy="319308"/>
          </a:xfrm>
        </p:grpSpPr>
        <p:sp>
          <p:nvSpPr>
            <p:cNvPr id="10" name="Freeform 10"/>
            <p:cNvSpPr/>
            <p:nvPr/>
          </p:nvSpPr>
          <p:spPr>
            <a:xfrm>
              <a:off x="0" y="0"/>
              <a:ext cx="701537" cy="319308"/>
            </a:xfrm>
            <a:custGeom>
              <a:avLst/>
              <a:gdLst/>
              <a:ahLst/>
              <a:cxnLst/>
              <a:rect l="l" t="t" r="r" b="b"/>
              <a:pathLst>
                <a:path w="701537" h="319308">
                  <a:moveTo>
                    <a:pt x="0" y="0"/>
                  </a:moveTo>
                  <a:lnTo>
                    <a:pt x="701537" y="0"/>
                  </a:lnTo>
                  <a:lnTo>
                    <a:pt x="701537" y="319308"/>
                  </a:lnTo>
                  <a:lnTo>
                    <a:pt x="0" y="319308"/>
                  </a:lnTo>
                  <a:close/>
                </a:path>
              </a:pathLst>
            </a:custGeom>
            <a:solidFill>
              <a:srgbClr val="E86D28"/>
            </a:solidFill>
          </p:spPr>
        </p:sp>
      </p:grpSp>
      <p:grpSp>
        <p:nvGrpSpPr>
          <p:cNvPr id="11" name="Group 11"/>
          <p:cNvGrpSpPr/>
          <p:nvPr/>
        </p:nvGrpSpPr>
        <p:grpSpPr>
          <a:xfrm>
            <a:off x="6053667" y="4969601"/>
            <a:ext cx="1223336" cy="518271"/>
            <a:chOff x="0" y="0"/>
            <a:chExt cx="753701" cy="319308"/>
          </a:xfrm>
        </p:grpSpPr>
        <p:sp>
          <p:nvSpPr>
            <p:cNvPr id="12" name="Freeform 12"/>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3" name="Group 13"/>
          <p:cNvGrpSpPr/>
          <p:nvPr/>
        </p:nvGrpSpPr>
        <p:grpSpPr>
          <a:xfrm>
            <a:off x="4064000" y="4620351"/>
            <a:ext cx="1646669" cy="518271"/>
            <a:chOff x="0" y="0"/>
            <a:chExt cx="1014518" cy="319308"/>
          </a:xfrm>
        </p:grpSpPr>
        <p:sp>
          <p:nvSpPr>
            <p:cNvPr id="14" name="Freeform 14"/>
            <p:cNvSpPr/>
            <p:nvPr/>
          </p:nvSpPr>
          <p:spPr>
            <a:xfrm>
              <a:off x="0" y="0"/>
              <a:ext cx="1014518" cy="319308"/>
            </a:xfrm>
            <a:custGeom>
              <a:avLst/>
              <a:gdLst/>
              <a:ahLst/>
              <a:cxnLst/>
              <a:rect l="l" t="t" r="r" b="b"/>
              <a:pathLst>
                <a:path w="1014518" h="319308">
                  <a:moveTo>
                    <a:pt x="0" y="0"/>
                  </a:moveTo>
                  <a:lnTo>
                    <a:pt x="1014518" y="0"/>
                  </a:lnTo>
                  <a:lnTo>
                    <a:pt x="1014518" y="319308"/>
                  </a:lnTo>
                  <a:lnTo>
                    <a:pt x="0" y="319308"/>
                  </a:lnTo>
                  <a:close/>
                </a:path>
              </a:pathLst>
            </a:custGeom>
            <a:solidFill>
              <a:srgbClr val="75B744"/>
            </a:solidFill>
          </p:spPr>
        </p:sp>
      </p:grpSp>
      <p:grpSp>
        <p:nvGrpSpPr>
          <p:cNvPr id="15" name="Group 15"/>
          <p:cNvGrpSpPr/>
          <p:nvPr/>
        </p:nvGrpSpPr>
        <p:grpSpPr>
          <a:xfrm>
            <a:off x="7981328" y="2910729"/>
            <a:ext cx="947254" cy="518271"/>
            <a:chOff x="0" y="0"/>
            <a:chExt cx="583606" cy="319308"/>
          </a:xfrm>
        </p:grpSpPr>
        <p:sp>
          <p:nvSpPr>
            <p:cNvPr id="16" name="Freeform 16"/>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6096000" y="3583184"/>
            <a:ext cx="1138669" cy="518271"/>
            <a:chOff x="0" y="0"/>
            <a:chExt cx="701537" cy="319308"/>
          </a:xfrm>
        </p:grpSpPr>
        <p:sp>
          <p:nvSpPr>
            <p:cNvPr id="10" name="Freeform 10"/>
            <p:cNvSpPr/>
            <p:nvPr/>
          </p:nvSpPr>
          <p:spPr>
            <a:xfrm>
              <a:off x="0" y="0"/>
              <a:ext cx="701537" cy="319308"/>
            </a:xfrm>
            <a:custGeom>
              <a:avLst/>
              <a:gdLst/>
              <a:ahLst/>
              <a:cxnLst/>
              <a:rect l="l" t="t" r="r" b="b"/>
              <a:pathLst>
                <a:path w="701537" h="319308">
                  <a:moveTo>
                    <a:pt x="0" y="0"/>
                  </a:moveTo>
                  <a:lnTo>
                    <a:pt x="701537" y="0"/>
                  </a:lnTo>
                  <a:lnTo>
                    <a:pt x="701537" y="319308"/>
                  </a:lnTo>
                  <a:lnTo>
                    <a:pt x="0" y="319308"/>
                  </a:lnTo>
                  <a:close/>
                </a:path>
              </a:pathLst>
            </a:custGeom>
            <a:solidFill>
              <a:srgbClr val="E86D28"/>
            </a:solidFill>
          </p:spPr>
        </p:sp>
      </p:grpSp>
      <p:grpSp>
        <p:nvGrpSpPr>
          <p:cNvPr id="11" name="Group 11"/>
          <p:cNvGrpSpPr/>
          <p:nvPr/>
        </p:nvGrpSpPr>
        <p:grpSpPr>
          <a:xfrm>
            <a:off x="6053667" y="4969601"/>
            <a:ext cx="1223336" cy="518271"/>
            <a:chOff x="0" y="0"/>
            <a:chExt cx="753701" cy="319308"/>
          </a:xfrm>
        </p:grpSpPr>
        <p:sp>
          <p:nvSpPr>
            <p:cNvPr id="12" name="Freeform 12"/>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3" name="Group 13"/>
          <p:cNvGrpSpPr/>
          <p:nvPr/>
        </p:nvGrpSpPr>
        <p:grpSpPr>
          <a:xfrm>
            <a:off x="7981328" y="2910729"/>
            <a:ext cx="947254" cy="518271"/>
            <a:chOff x="0" y="0"/>
            <a:chExt cx="583606" cy="319308"/>
          </a:xfrm>
        </p:grpSpPr>
        <p:sp>
          <p:nvSpPr>
            <p:cNvPr id="14" name="Freeform 14"/>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6053667" y="4969601"/>
            <a:ext cx="1223336" cy="518271"/>
            <a:chOff x="0" y="0"/>
            <a:chExt cx="753701" cy="319308"/>
          </a:xfrm>
        </p:grpSpPr>
        <p:sp>
          <p:nvSpPr>
            <p:cNvPr id="10" name="Freeform 10"/>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1" name="Group 11"/>
          <p:cNvGrpSpPr/>
          <p:nvPr/>
        </p:nvGrpSpPr>
        <p:grpSpPr>
          <a:xfrm>
            <a:off x="7981328" y="2910729"/>
            <a:ext cx="947254" cy="518271"/>
            <a:chOff x="0" y="0"/>
            <a:chExt cx="583606" cy="319308"/>
          </a:xfrm>
        </p:grpSpPr>
        <p:sp>
          <p:nvSpPr>
            <p:cNvPr id="12" name="Freeform 12"/>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7981328" y="2910729"/>
            <a:ext cx="947254" cy="518271"/>
            <a:chOff x="0" y="0"/>
            <a:chExt cx="583606" cy="319308"/>
          </a:xfrm>
        </p:grpSpPr>
        <p:sp>
          <p:nvSpPr>
            <p:cNvPr id="10" name="Freeform 10"/>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6" ma:contentTypeDescription="Create a new document." ma:contentTypeScope="" ma:versionID="ee0c46cb4bdfaeba287131894465c77b">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b9e70a9adb7fa6676afc4c20387d7566"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07DF29-F31C-4A1C-8069-92F09BC93A64}"/>
</file>

<file path=customXml/itemProps2.xml><?xml version="1.0" encoding="utf-8"?>
<ds:datastoreItem xmlns:ds="http://schemas.openxmlformats.org/officeDocument/2006/customXml" ds:itemID="{D685C6E8-9A43-4AB7-9B47-E61096ED0D18}"/>
</file>

<file path=customXml/itemProps3.xml><?xml version="1.0" encoding="utf-8"?>
<ds:datastoreItem xmlns:ds="http://schemas.openxmlformats.org/officeDocument/2006/customXml" ds:itemID="{100218EE-0B65-4EB3-99AF-19F453D5DB2F}"/>
</file>

<file path=docProps/app.xml><?xml version="1.0" encoding="utf-8"?>
<Properties xmlns="http://schemas.openxmlformats.org/officeDocument/2006/extended-properties" xmlns:vt="http://schemas.openxmlformats.org/officeDocument/2006/docPropsVTypes">
  <TotalTime>24</TotalTime>
  <Words>545</Words>
  <Application>Microsoft Office PowerPoint</Application>
  <PresentationFormat>Widescreen</PresentationFormat>
  <Paragraphs>72</Paragraphs>
  <Slides>13</Slides>
  <Notes>13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3</cp:revision>
  <dcterms:created xsi:type="dcterms:W3CDTF">2023-02-02T20:39:04Z</dcterms:created>
  <dcterms:modified xsi:type="dcterms:W3CDTF">2023-02-02T21:03:47Z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ies>
</file>