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7" r:id="rId3"/>
    <p:sldId id="266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686" autoAdjust="0"/>
  </p:normalViewPr>
  <p:slideViewPr>
    <p:cSldViewPr snapToGrid="0">
      <p:cViewPr varScale="1">
        <p:scale>
          <a:sx n="42" d="100"/>
          <a:sy n="42" d="100"/>
        </p:scale>
        <p:origin x="1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5663-7AB4-4C20-8BD2-9E8E26D55CE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481E-7E0D-4DB5-859E-27704016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5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Dairy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a complete MyPlate snack! OK, let’s </a:t>
            </a:r>
            <a:r>
              <a:rPr lang="en-US"/>
              <a:t>get started!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Hello everyone! My name is __________ 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Today we are going to learn about something really important: NUTRIENTS in our food.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Before we get started, I want to review our agenda for today and go over a few rules.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8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Correct response: Nutrients</a:t>
            </a:r>
          </a:p>
          <a:p>
            <a:pPr marL="228600" indent="-228600">
              <a:buAutoNum type="arabicPeriod"/>
            </a:pPr>
            <a:r>
              <a:rPr lang="en-US" dirty="0"/>
              <a:t>(HOLD UP MYPLATE PAPER PLATE) – Correct response: MyPlate</a:t>
            </a:r>
          </a:p>
          <a:p>
            <a:pPr marL="228600" indent="-228600">
              <a:buAutoNum type="arabicPeriod"/>
            </a:pPr>
            <a:r>
              <a:rPr lang="en-US" dirty="0"/>
              <a:t>Correct response: FALSE. We need to eat foods from ALL the food groups to get all the nutrients our bodies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hand sanitizer to all students’ OR have them wash hands if that is a feasible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make a snack plate with foods form all 5 MyPlate food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2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3993-D672-0014-58B2-5224AE83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83459-60B4-BAF6-5213-1DBF2003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783B-8B7E-6E6B-5F27-96355FE3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B4E1-E16D-D9E9-6FB0-625C339D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EC91-42EF-26AD-724A-88D15A73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9252-72B2-F586-C3A0-0CF40DA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57D6-EA2A-3A33-D9E0-399A5CE8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9BDE-8313-C353-B163-B36F499C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AF72-FA84-A1C4-F06E-2C56675C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2824-2C87-C64A-79EE-FC8E8407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B65FF-6F23-B842-D837-D9A2517E4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1425D-5958-C102-9F40-7101D5FB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0EAA-3EA7-CCC2-724A-4057F061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4B68-B184-3EA4-2DB0-E94BE649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EC1C-9E53-C971-238D-F087595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B6A2-7070-513F-B715-2BE2FC8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4B9E-6BCA-A59A-7602-0BB0CA7B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ED06-54AF-4C72-65BA-6E0A321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393A-03EE-E767-F09D-F5F152CF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2597-C0D1-9F73-8C2C-FD72196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DCD-9FF4-74A7-7AF1-1024015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EB37-FC18-5BD1-13CA-BD42FA96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C1A7-3185-DA9D-B4FB-4A8B0823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86B0B-3010-763D-FAD9-CB628F00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A976D-E087-36FA-EC1A-96EF7BDC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339-38C2-AA6C-EE3A-6BA0045E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1A68-E942-CAED-129E-2000F160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22860-1276-E004-2A65-CE197DC6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6D719-57D7-A5E7-64CC-7BD94DC2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5393-0EE8-652B-72B9-84670BCF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31F38-A0F4-7AAD-07A3-05FAC7FC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EF27-A86E-EE01-A37C-CA7BDEF1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82B0-A98A-001A-E9D3-E2DD91B89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D32E-3361-5880-3137-4EF4EE94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15B43-0F5A-B8BA-E9DC-2C53A7443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06515-15AC-0A67-A95F-3AAC0144E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7E464-CFF1-1CE2-B406-3D534439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5DF1A-9421-7D80-FACC-F83BE768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8AA51-CD51-167A-9EE3-DD51A8C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9598-4608-95C2-37E9-1F23A665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AD35D-02E2-D084-04FF-FB3C80B6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099D-179C-5F36-6F87-6CCC1F80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2D0DB-28B7-FD34-8973-1D059C07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3EC22-EE0D-2EF1-2997-2B54C1E9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3DB35-DE51-0446-D2E4-94C32062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0B850-CBBE-278F-5269-60AE7A00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E64B-640F-4439-A184-93406748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6F19-3669-7670-E0BD-A6B8FBCC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ADDD-B6CE-818E-7897-72342FEE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26FC-13C8-0BDB-8654-ED977B1F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B9A4-10FD-FC6D-1363-ABBA9158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E43D1-8DDB-DB18-754A-61F6C0F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F9AA-4670-D285-1FA3-AEFE2242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64CF3-8830-EDFA-2005-CD1D4CDDF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89AB2-270D-F93A-7F57-BADD1E276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3044-B3F2-1BBF-3084-51F8166E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93781-7D26-3207-32B5-BA87EC0A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0D2FB-033A-3515-B0CA-4DA38A74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407E6-06B3-B9F8-D6E7-89F9CAD1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79ED-ACEE-978D-C4D5-BC58AB50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9B5F-F029-3FA5-441A-D88E1C101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1A7F-AAFC-465F-8B56-7A958269D9B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DEBA9-1984-1FA9-D29D-A3EEC1F9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3C9C-CF56-01E5-6B31-6B30D352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_ZTAbPyj5Y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5492" y="685800"/>
            <a:ext cx="7898971" cy="90701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1426810" y="902173"/>
            <a:ext cx="93574" cy="6004119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4" name="AutoShape 4"/>
          <p:cNvSpPr/>
          <p:nvPr/>
        </p:nvSpPr>
        <p:spPr>
          <a:xfrm>
            <a:off x="7449196" y="-152661"/>
            <a:ext cx="4895466" cy="122752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5630475"/>
            <a:ext cx="4895466" cy="122752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3175" y="5837489"/>
            <a:ext cx="1936897" cy="8134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33470" y="288167"/>
            <a:ext cx="1435639" cy="563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39733" y="288167"/>
            <a:ext cx="1734291" cy="4970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7002545" y="2194305"/>
            <a:ext cx="4436352" cy="3410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203803" y="2341680"/>
            <a:ext cx="4065177" cy="31251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55912" y="2240544"/>
            <a:ext cx="2560957" cy="3090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87659" y="5884281"/>
            <a:ext cx="2157044" cy="7199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9603" y="1943852"/>
            <a:ext cx="694485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60"/>
              </a:lnSpc>
            </a:pPr>
            <a:r>
              <a:rPr lang="en-US" sz="6000" spc="-59" dirty="0">
                <a:latin typeface="League Spartan Italics"/>
              </a:rPr>
              <a:t>Lesson 1: </a:t>
            </a:r>
          </a:p>
          <a:p>
            <a:pPr>
              <a:lnSpc>
                <a:spcPts val="6960"/>
              </a:lnSpc>
            </a:pPr>
            <a:r>
              <a:rPr lang="en-US" sz="6000" spc="-59" dirty="0">
                <a:latin typeface="League Spartan Italics"/>
              </a:rPr>
              <a:t>Nutrients in our Food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0687" y="3722117"/>
            <a:ext cx="5782769" cy="5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4"/>
              </a:lnSpc>
            </a:pPr>
            <a:r>
              <a:rPr lang="en-US" sz="3467" dirty="0"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9A54D-E179-3007-E494-BBF6DF2F8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20" y="1821339"/>
            <a:ext cx="4931380" cy="44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F6734F-C042-2586-9167-F433449B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72" y="2009980"/>
            <a:ext cx="4697700" cy="42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4E319-EDC0-7450-4325-F5AAA656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12" y="1821339"/>
            <a:ext cx="5039360" cy="45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C194A02-79B5-E0E1-55B3-C99C2FBE1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37" y="1719147"/>
            <a:ext cx="5224725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84116" y="-152661"/>
            <a:ext cx="2260546" cy="216563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715112" y="4914038"/>
            <a:ext cx="1258162" cy="125816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88" y="4788119"/>
            <a:ext cx="879730" cy="879730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1728134" y="-2382389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-1574785" y="2674333"/>
            <a:ext cx="7323680" cy="91148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9" name="AutoShape 9"/>
          <p:cNvSpPr/>
          <p:nvPr/>
        </p:nvSpPr>
        <p:spPr>
          <a:xfrm>
            <a:off x="-140918" y="-117432"/>
            <a:ext cx="682165" cy="79355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1804" y="360811"/>
            <a:ext cx="1194396" cy="144120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43490" y="3352800"/>
            <a:ext cx="7462710" cy="300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Introductions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Watch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Review what we learned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Cooking activity</a:t>
            </a:r>
          </a:p>
          <a:p>
            <a:pPr algn="r">
              <a:lnSpc>
                <a:spcPts val="4807"/>
              </a:lnSpc>
            </a:pPr>
            <a:endParaRPr lang="en-US" sz="2671" spc="27" dirty="0">
              <a:solidFill>
                <a:srgbClr val="004A89"/>
              </a:solidFill>
              <a:latin typeface="Glacial Indifferen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5112" y="881263"/>
            <a:ext cx="4901304" cy="174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550">
                <a:solidFill>
                  <a:srgbClr val="CC0535"/>
                </a:solidFill>
                <a:latin typeface="League Spartan Italics"/>
              </a:rPr>
              <a:t>TODAY'S</a:t>
            </a:r>
          </a:p>
          <a:p>
            <a:pPr>
              <a:lnSpc>
                <a:spcPts val="7000"/>
              </a:lnSpc>
            </a:pPr>
            <a:r>
              <a:rPr lang="en-US" sz="5000" spc="550">
                <a:solidFill>
                  <a:srgbClr val="CC0535"/>
                </a:solidFill>
                <a:latin typeface="League Spartan Italics"/>
              </a:rPr>
              <a:t>SCHEDULE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6F39F0-5D57-0EE0-D679-B6A8AC66C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3352800"/>
            <a:ext cx="3528221" cy="316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4" spc="433" dirty="0">
                  <a:solidFill>
                    <a:srgbClr val="C90027"/>
                  </a:solidFill>
                  <a:latin typeface="League Spartan Italics"/>
                </a:rPr>
                <a:t>Class </a:t>
              </a:r>
              <a:r>
                <a:rPr lang="en-US" sz="3934" spc="433" dirty="0">
                  <a:solidFill>
                    <a:srgbClr val="C00000"/>
                  </a:solidFill>
                  <a:latin typeface="League Spartan Italics"/>
                </a:rPr>
                <a:t>Rules</a:t>
              </a:r>
              <a:r>
                <a:rPr lang="en-US" sz="3934" spc="433" dirty="0">
                  <a:solidFill>
                    <a:srgbClr val="C90027"/>
                  </a:solidFill>
                  <a:latin typeface="League Spartan Italics"/>
                </a:rPr>
                <a:t>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2450" y="1776314"/>
            <a:ext cx="8148510" cy="474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Listening Ears</a:t>
            </a:r>
          </a:p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Quiet Mouths</a:t>
            </a:r>
          </a:p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Follow Instructions</a:t>
            </a:r>
          </a:p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Don't Yuck My Yum !</a:t>
            </a:r>
          </a:p>
          <a:p>
            <a:pPr algn="r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89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OK, let’s get started! 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3" name="Online Media 12" title="Nutrients in our Food">
            <a:hlinkClick r:id="" action="ppaction://media"/>
            <a:extLst>
              <a:ext uri="{FF2B5EF4-FFF2-40B4-BE49-F238E27FC236}">
                <a16:creationId xmlns:a16="http://schemas.microsoft.com/office/drawing/2014/main" id="{40BD1E35-A8EB-0B26-60C3-BBD5D85FAF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73927" y="1921209"/>
            <a:ext cx="6927623" cy="39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OK, let’s review!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9567" y="1614329"/>
            <a:ext cx="10494973" cy="6510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Who can raise your hand and tell me:</a:t>
            </a:r>
          </a:p>
          <a:p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The name for what is in our food that helps our bodies to grow healthy and strong?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The name of this, which helps us to know which foods to eat to make sure we are getting all the nutrients our bodies need? </a:t>
            </a: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True or False: our bodies can get all the nutrients they need if we eat foods only from the grain and dairy food groups.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lvl="1"/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algn="r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BAFACB-6B8A-D9F6-1E63-51210C03D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4141766"/>
            <a:ext cx="1940560" cy="13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OK, now let’s start our cooking activity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9117" y="2556435"/>
            <a:ext cx="10494973" cy="306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What is the first thing we do before we touch food or start cooking?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Wash our hands!!</a:t>
            </a:r>
          </a:p>
          <a:p>
            <a:pPr algn="r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1844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FFBF08B-5BD8-8A32-00F4-183C5A1A8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50" y="1821339"/>
            <a:ext cx="5224130" cy="4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41C44-BA83-9002-96B4-AA56BE10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99" y="1913944"/>
            <a:ext cx="513937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95ABF-B0DB-1925-BC83-0BA789F1E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052" y="1821339"/>
            <a:ext cx="5073620" cy="45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326</Words>
  <Application>Microsoft Office PowerPoint</Application>
  <PresentationFormat>Widescreen</PresentationFormat>
  <Paragraphs>63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Glacial Indifference</vt:lpstr>
      <vt:lpstr>Glacial Indifference Bold</vt:lpstr>
      <vt:lpstr>League Spartan Italics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Nutrients</dc:title>
  <dc:creator>Jennifer Shukaitis</dc:creator>
  <cp:lastModifiedBy>Jennifer Shukaitis</cp:lastModifiedBy>
  <cp:revision>12</cp:revision>
  <dcterms:created xsi:type="dcterms:W3CDTF">2023-01-24T19:55:23Z</dcterms:created>
  <dcterms:modified xsi:type="dcterms:W3CDTF">2023-02-08T18:10:09Z</dcterms:modified>
</cp:coreProperties>
</file>