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80" r:id="rId7"/>
    <p:sldId id="258" r:id="rId8"/>
    <p:sldId id="268" r:id="rId9"/>
    <p:sldId id="260" r:id="rId10"/>
    <p:sldId id="281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71334-BC42-904A-9676-890E66ADA082}" v="1" dt="2023-03-14T16:30:45.344"/>
    <p1510:client id="{FBCB9D8F-55A4-057E-262D-026C6ABFC3F5}" v="128" dt="2023-03-14T16:26:44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7" autoAdjust="0"/>
    <p:restoredTop sz="80205" autoAdjust="0"/>
  </p:normalViewPr>
  <p:slideViewPr>
    <p:cSldViewPr>
      <p:cViewPr varScale="1">
        <p:scale>
          <a:sx n="54" d="100"/>
          <a:sy n="54" d="100"/>
        </p:scale>
        <p:origin x="168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 Brown" userId="7dd0cbc2-ba36-4c42-8301-d50c6a980d3e" providerId="ADAL" clId="{D0C24DC2-247E-BB4A-B059-FC4C2E91DF19}"/>
    <pc:docChg chg="modSld">
      <pc:chgData name="Alison H Brown" userId="7dd0cbc2-ba36-4c42-8301-d50c6a980d3e" providerId="ADAL" clId="{D0C24DC2-247E-BB4A-B059-FC4C2E91DF19}" dt="2023-02-22T21:09:38.550" v="47" actId="20577"/>
      <pc:docMkLst>
        <pc:docMk/>
      </pc:docMkLst>
      <pc:sldChg chg="modNotesTx">
        <pc:chgData name="Alison H Brown" userId="7dd0cbc2-ba36-4c42-8301-d50c6a980d3e" providerId="ADAL" clId="{D0C24DC2-247E-BB4A-B059-FC4C2E91DF19}" dt="2023-02-22T21:09:11.139" v="0"/>
        <pc:sldMkLst>
          <pc:docMk/>
          <pc:sldMk cId="0" sldId="256"/>
        </pc:sldMkLst>
      </pc:sldChg>
      <pc:sldChg chg="modNotesTx">
        <pc:chgData name="Alison H Brown" userId="7dd0cbc2-ba36-4c42-8301-d50c6a980d3e" providerId="ADAL" clId="{D0C24DC2-247E-BB4A-B059-FC4C2E91DF19}" dt="2023-02-22T21:09:38.550" v="47" actId="20577"/>
        <pc:sldMkLst>
          <pc:docMk/>
          <pc:sldMk cId="0" sldId="258"/>
        </pc:sldMkLst>
      </pc:sldChg>
    </pc:docChg>
  </pc:docChgLst>
  <pc:docChgLst>
    <pc:chgData name="Alison H Brown" userId="7dd0cbc2-ba36-4c42-8301-d50c6a980d3e" providerId="ADAL" clId="{FAA71334-BC42-904A-9676-890E66ADA082}"/>
    <pc:docChg chg="modSld">
      <pc:chgData name="Alison H Brown" userId="7dd0cbc2-ba36-4c42-8301-d50c6a980d3e" providerId="ADAL" clId="{FAA71334-BC42-904A-9676-890E66ADA082}" dt="2023-03-14T16:31:01.044" v="11" actId="1036"/>
      <pc:docMkLst>
        <pc:docMk/>
      </pc:docMkLst>
      <pc:sldChg chg="addSp modSp mod">
        <pc:chgData name="Alison H Brown" userId="7dd0cbc2-ba36-4c42-8301-d50c6a980d3e" providerId="ADAL" clId="{FAA71334-BC42-904A-9676-890E66ADA082}" dt="2023-03-14T16:31:01.044" v="11" actId="1036"/>
        <pc:sldMkLst>
          <pc:docMk/>
          <pc:sldMk cId="0" sldId="257"/>
        </pc:sldMkLst>
        <pc:spChg chg="mod">
          <ac:chgData name="Alison H Brown" userId="7dd0cbc2-ba36-4c42-8301-d50c6a980d3e" providerId="ADAL" clId="{FAA71334-BC42-904A-9676-890E66ADA082}" dt="2023-03-14T16:29:31.787" v="5" actId="113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lison H Brown" userId="7dd0cbc2-ba36-4c42-8301-d50c6a980d3e" providerId="ADAL" clId="{FAA71334-BC42-904A-9676-890E66ADA082}" dt="2023-03-14T16:29:39.999" v="6" actId="113"/>
          <ac:spMkLst>
            <pc:docMk/>
            <pc:sldMk cId="0" sldId="257"/>
            <ac:spMk id="14" creationId="{E066798B-A973-D9E9-219E-6E91507F5CD0}"/>
          </ac:spMkLst>
        </pc:spChg>
        <pc:picChg chg="add mod">
          <ac:chgData name="Alison H Brown" userId="7dd0cbc2-ba36-4c42-8301-d50c6a980d3e" providerId="ADAL" clId="{FAA71334-BC42-904A-9676-890E66ADA082}" dt="2023-03-14T16:31:01.044" v="11" actId="1036"/>
          <ac:picMkLst>
            <pc:docMk/>
            <pc:sldMk cId="0" sldId="257"/>
            <ac:picMk id="16" creationId="{058293C3-F5DD-D347-2ADD-E7C97E74DE08}"/>
          </ac:picMkLst>
        </pc:picChg>
      </pc:sldChg>
      <pc:sldChg chg="modSp mod">
        <pc:chgData name="Alison H Brown" userId="7dd0cbc2-ba36-4c42-8301-d50c6a980d3e" providerId="ADAL" clId="{FAA71334-BC42-904A-9676-890E66ADA082}" dt="2023-03-14T16:30:13.237" v="8" actId="1076"/>
        <pc:sldMkLst>
          <pc:docMk/>
          <pc:sldMk cId="0" sldId="258"/>
        </pc:sldMkLst>
        <pc:picChg chg="mod">
          <ac:chgData name="Alison H Brown" userId="7dd0cbc2-ba36-4c42-8301-d50c6a980d3e" providerId="ADAL" clId="{FAA71334-BC42-904A-9676-890E66ADA082}" dt="2023-03-14T16:30:13.237" v="8" actId="1076"/>
          <ac:picMkLst>
            <pc:docMk/>
            <pc:sldMk cId="0" sldId="258"/>
            <ac:picMk id="3" creationId="{E52D986B-C1D2-A78A-DE9D-BAEC24848673}"/>
          </ac:picMkLst>
        </pc:picChg>
      </pc:sldChg>
    </pc:docChg>
  </pc:docChgLst>
  <pc:docChgLst>
    <pc:chgData name="Alison H Brown" userId="S::abigwood@sebs.rutgers.edu::7dd0cbc2-ba36-4c42-8301-d50c6a980d3e" providerId="AD" clId="Web-{E8FFBA8A-5223-7C9D-3524-13BCB5C39F54}"/>
    <pc:docChg chg="modSld">
      <pc:chgData name="Alison H Brown" userId="S::abigwood@sebs.rutgers.edu::7dd0cbc2-ba36-4c42-8301-d50c6a980d3e" providerId="AD" clId="Web-{E8FFBA8A-5223-7C9D-3524-13BCB5C39F54}" dt="2023-02-22T21:08:30.683" v="93"/>
      <pc:docMkLst>
        <pc:docMk/>
      </pc:docMkLst>
      <pc:sldChg chg="addSp modSp">
        <pc:chgData name="Alison H Brown" userId="S::abigwood@sebs.rutgers.edu::7dd0cbc2-ba36-4c42-8301-d50c6a980d3e" providerId="AD" clId="Web-{E8FFBA8A-5223-7C9D-3524-13BCB5C39F54}" dt="2023-02-22T21:08:30.683" v="93"/>
        <pc:sldMkLst>
          <pc:docMk/>
          <pc:sldMk cId="0" sldId="258"/>
        </pc:sldMkLst>
        <pc:spChg chg="mod">
          <ac:chgData name="Alison H Brown" userId="S::abigwood@sebs.rutgers.edu::7dd0cbc2-ba36-4c42-8301-d50c6a980d3e" providerId="AD" clId="Web-{E8FFBA8A-5223-7C9D-3524-13BCB5C39F54}" dt="2023-02-22T21:06:29.754" v="17" actId="1076"/>
          <ac:spMkLst>
            <pc:docMk/>
            <pc:sldMk cId="0" sldId="258"/>
            <ac:spMk id="2" creationId="{242247E8-65B0-3640-01DA-1B0FFF73178A}"/>
          </ac:spMkLst>
        </pc:spChg>
        <pc:spChg chg="add mod">
          <ac:chgData name="Alison H Brown" userId="S::abigwood@sebs.rutgers.edu::7dd0cbc2-ba36-4c42-8301-d50c6a980d3e" providerId="AD" clId="Web-{E8FFBA8A-5223-7C9D-3524-13BCB5C39F54}" dt="2023-02-22T21:08:30.683" v="93"/>
          <ac:spMkLst>
            <pc:docMk/>
            <pc:sldMk cId="0" sldId="258"/>
            <ac:spMk id="4" creationId="{2F3D7AE9-5D24-5093-8629-BE2A25DF9305}"/>
          </ac:spMkLst>
        </pc:spChg>
        <pc:picChg chg="add mod">
          <ac:chgData name="Alison H Brown" userId="S::abigwood@sebs.rutgers.edu::7dd0cbc2-ba36-4c42-8301-d50c6a980d3e" providerId="AD" clId="Web-{E8FFBA8A-5223-7C9D-3524-13BCB5C39F54}" dt="2023-02-22T21:08:24.386" v="91" actId="1076"/>
          <ac:picMkLst>
            <pc:docMk/>
            <pc:sldMk cId="0" sldId="258"/>
            <ac:picMk id="3" creationId="{E52D986B-C1D2-A78A-DE9D-BAEC24848673}"/>
          </ac:picMkLst>
        </pc:picChg>
      </pc:sldChg>
    </pc:docChg>
  </pc:docChgLst>
  <pc:docChgLst>
    <pc:chgData name="Alison H Brown" userId="S::abigwood@sebs.rutgers.edu::7dd0cbc2-ba36-4c42-8301-d50c6a980d3e" providerId="AD" clId="Web-{47B4F6F0-ED3B-46EE-86B9-A444A71830CC}"/>
    <pc:docChg chg="modSld">
      <pc:chgData name="Alison H Brown" userId="S::abigwood@sebs.rutgers.edu::7dd0cbc2-ba36-4c42-8301-d50c6a980d3e" providerId="AD" clId="Web-{47B4F6F0-ED3B-46EE-86B9-A444A71830CC}" dt="2023-02-22T20:31:14.301" v="48" actId="20577"/>
      <pc:docMkLst>
        <pc:docMk/>
      </pc:docMkLst>
      <pc:sldChg chg="addSp modSp">
        <pc:chgData name="Alison H Brown" userId="S::abigwood@sebs.rutgers.edu::7dd0cbc2-ba36-4c42-8301-d50c6a980d3e" providerId="AD" clId="Web-{47B4F6F0-ED3B-46EE-86B9-A444A71830CC}" dt="2023-02-22T20:31:14.301" v="48" actId="20577"/>
        <pc:sldMkLst>
          <pc:docMk/>
          <pc:sldMk cId="0" sldId="258"/>
        </pc:sldMkLst>
        <pc:spChg chg="add mod">
          <ac:chgData name="Alison H Brown" userId="S::abigwood@sebs.rutgers.edu::7dd0cbc2-ba36-4c42-8301-d50c6a980d3e" providerId="AD" clId="Web-{47B4F6F0-ED3B-46EE-86B9-A444A71830CC}" dt="2023-02-22T20:31:14.301" v="48" actId="20577"/>
          <ac:spMkLst>
            <pc:docMk/>
            <pc:sldMk cId="0" sldId="258"/>
            <ac:spMk id="2" creationId="{242247E8-65B0-3640-01DA-1B0FFF73178A}"/>
          </ac:spMkLst>
        </pc:spChg>
      </pc:sldChg>
      <pc:sldChg chg="modSp">
        <pc:chgData name="Alison H Brown" userId="S::abigwood@sebs.rutgers.edu::7dd0cbc2-ba36-4c42-8301-d50c6a980d3e" providerId="AD" clId="Web-{47B4F6F0-ED3B-46EE-86B9-A444A71830CC}" dt="2023-02-22T20:20:03.290" v="1" actId="20577"/>
        <pc:sldMkLst>
          <pc:docMk/>
          <pc:sldMk cId="2131263186" sldId="268"/>
        </pc:sldMkLst>
        <pc:spChg chg="mod">
          <ac:chgData name="Alison H Brown" userId="S::abigwood@sebs.rutgers.edu::7dd0cbc2-ba36-4c42-8301-d50c6a980d3e" providerId="AD" clId="Web-{47B4F6F0-ED3B-46EE-86B9-A444A71830CC}" dt="2023-02-22T20:20:03.290" v="1" actId="20577"/>
          <ac:spMkLst>
            <pc:docMk/>
            <pc:sldMk cId="2131263186" sldId="268"/>
            <ac:spMk id="3" creationId="{00000000-0000-0000-0000-000000000000}"/>
          </ac:spMkLst>
        </pc:spChg>
      </pc:sldChg>
    </pc:docChg>
  </pc:docChgLst>
  <pc:docChgLst>
    <pc:chgData name="Alison H Brown" userId="S::abigwood@sebs.rutgers.edu::7dd0cbc2-ba36-4c42-8301-d50c6a980d3e" providerId="AD" clId="Web-{FBCB9D8F-55A4-057E-262D-026C6ABFC3F5}"/>
    <pc:docChg chg="modSld">
      <pc:chgData name="Alison H Brown" userId="S::abigwood@sebs.rutgers.edu::7dd0cbc2-ba36-4c42-8301-d50c6a980d3e" providerId="AD" clId="Web-{FBCB9D8F-55A4-057E-262D-026C6ABFC3F5}" dt="2023-03-14T16:26:06.526" v="67" actId="20577"/>
      <pc:docMkLst>
        <pc:docMk/>
      </pc:docMkLst>
      <pc:sldChg chg="addSp modSp">
        <pc:chgData name="Alison H Brown" userId="S::abigwood@sebs.rutgers.edu::7dd0cbc2-ba36-4c42-8301-d50c6a980d3e" providerId="AD" clId="Web-{FBCB9D8F-55A4-057E-262D-026C6ABFC3F5}" dt="2023-03-14T16:26:06.526" v="67" actId="20577"/>
        <pc:sldMkLst>
          <pc:docMk/>
          <pc:sldMk cId="0" sldId="257"/>
        </pc:sldMkLst>
        <pc:spChg chg="mod">
          <ac:chgData name="Alison H Brown" userId="S::abigwood@sebs.rutgers.edu::7dd0cbc2-ba36-4c42-8301-d50c6a980d3e" providerId="AD" clId="Web-{FBCB9D8F-55A4-057E-262D-026C6ABFC3F5}" dt="2023-03-14T16:25:48.869" v="64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lison H Brown" userId="S::abigwood@sebs.rutgers.edu::7dd0cbc2-ba36-4c42-8301-d50c6a980d3e" providerId="AD" clId="Web-{FBCB9D8F-55A4-057E-262D-026C6ABFC3F5}" dt="2023-03-14T16:26:06.526" v="67" actId="20577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Alison H Brown" userId="S::abigwood@sebs.rutgers.edu::7dd0cbc2-ba36-4c42-8301-d50c6a980d3e" providerId="AD" clId="Web-{FBCB9D8F-55A4-057E-262D-026C6ABFC3F5}" dt="2023-03-14T16:25:24.150" v="58" actId="20577"/>
          <ac:spMkLst>
            <pc:docMk/>
            <pc:sldMk cId="0" sldId="257"/>
            <ac:spMk id="14" creationId="{E066798B-A973-D9E9-219E-6E91507F5CD0}"/>
          </ac:spMkLst>
        </pc:spChg>
        <pc:grpChg chg="mod">
          <ac:chgData name="Alison H Brown" userId="S::abigwood@sebs.rutgers.edu::7dd0cbc2-ba36-4c42-8301-d50c6a980d3e" providerId="AD" clId="Web-{FBCB9D8F-55A4-057E-262D-026C6ABFC3F5}" dt="2023-03-14T16:25:53.682" v="65" actId="1076"/>
          <ac:grpSpMkLst>
            <pc:docMk/>
            <pc:sldMk cId="0" sldId="257"/>
            <ac:grpSpMk id="8" creationId="{00000000-0000-0000-0000-000000000000}"/>
          </ac:grpSpMkLst>
        </pc:grpChg>
      </pc:sldChg>
    </pc:docChg>
  </pc:docChgLst>
  <pc:docChgLst>
    <pc:chgData name="Alison H Brown" userId="S::abigwood@sebs.rutgers.edu::7dd0cbc2-ba36-4c42-8301-d50c6a980d3e" providerId="AD" clId="Web-{ADE5ACF3-D2EC-31F3-F858-7CA80FA49C0A}"/>
    <pc:docChg chg="delSld modSld">
      <pc:chgData name="Alison H Brown" userId="S::abigwood@sebs.rutgers.edu::7dd0cbc2-ba36-4c42-8301-d50c6a980d3e" providerId="AD" clId="Web-{ADE5ACF3-D2EC-31F3-F858-7CA80FA49C0A}" dt="2023-03-08T19:25:35.702" v="5"/>
      <pc:docMkLst>
        <pc:docMk/>
      </pc:docMkLst>
      <pc:sldChg chg="addSp modSp mod setBg">
        <pc:chgData name="Alison H Brown" userId="S::abigwood@sebs.rutgers.edu::7dd0cbc2-ba36-4c42-8301-d50c6a980d3e" providerId="AD" clId="Web-{ADE5ACF3-D2EC-31F3-F858-7CA80FA49C0A}" dt="2023-03-08T19:19:05.369" v="4"/>
        <pc:sldMkLst>
          <pc:docMk/>
          <pc:sldMk cId="0" sldId="258"/>
        </pc:sldMkLst>
        <pc:spChg chg="add mod ord">
          <ac:chgData name="Alison H Brown" userId="S::abigwood@sebs.rutgers.edu::7dd0cbc2-ba36-4c42-8301-d50c6a980d3e" providerId="AD" clId="Web-{ADE5ACF3-D2EC-31F3-F858-7CA80FA49C0A}" dt="2023-03-08T19:19:05.369" v="4"/>
          <ac:spMkLst>
            <pc:docMk/>
            <pc:sldMk cId="0" sldId="258"/>
            <ac:spMk id="9" creationId="{14FEE1D6-053B-4449-48A9-096C270269BD}"/>
          </ac:spMkLst>
        </pc:spChg>
      </pc:sldChg>
      <pc:sldChg chg="del">
        <pc:chgData name="Alison H Brown" userId="S::abigwood@sebs.rutgers.edu::7dd0cbc2-ba36-4c42-8301-d50c6a980d3e" providerId="AD" clId="Web-{ADE5ACF3-D2EC-31F3-F858-7CA80FA49C0A}" dt="2023-03-08T19:25:35.702" v="5"/>
        <pc:sldMkLst>
          <pc:docMk/>
          <pc:sldMk cId="826615275" sldId="282"/>
        </pc:sldMkLst>
      </pc:sldChg>
    </pc:docChg>
  </pc:docChgLst>
  <pc:docChgLst>
    <pc:chgData clId="Web-{FBCB9D8F-55A4-057E-262D-026C6ABFC3F5}"/>
    <pc:docChg chg="modSld">
      <pc:chgData name="" userId="" providerId="" clId="Web-{FBCB9D8F-55A4-057E-262D-026C6ABFC3F5}" dt="2023-03-14T16:19:44.390" v="0" actId="14100"/>
      <pc:docMkLst>
        <pc:docMk/>
      </pc:docMkLst>
      <pc:sldChg chg="modSp">
        <pc:chgData name="" userId="" providerId="" clId="Web-{FBCB9D8F-55A4-057E-262D-026C6ABFC3F5}" dt="2023-03-14T16:19:44.390" v="0" actId="14100"/>
        <pc:sldMkLst>
          <pc:docMk/>
          <pc:sldMk cId="0" sldId="257"/>
        </pc:sldMkLst>
        <pc:spChg chg="mod">
          <ac:chgData name="" userId="" providerId="" clId="Web-{FBCB9D8F-55A4-057E-262D-026C6ABFC3F5}" dt="2023-03-14T16:19:44.390" v="0" actId="14100"/>
          <ac:spMkLst>
            <pc:docMk/>
            <pc:sldMk cId="0" sldId="257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0D6A-1870-42E7-BE21-E116EBB0B907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9414C-5EAA-4569-8452-A1D166D7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=iGg0hAZgZ1Q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word kitchen tool refers to any item that we use to cook/prepare/and eat food, from smaller items like utensils (forks, spoons, knifes, whisks, spatulas) to kitchen equipment (like a microwave, oven, toaster, blender) or even the cookware we use to put our foods in like plates, bowls, pots, and pans.  </a:t>
            </a:r>
          </a:p>
          <a:p>
            <a:endParaRPr lang="en-US" dirty="0"/>
          </a:p>
          <a:p>
            <a:r>
              <a:rPr lang="en-US" dirty="0"/>
              <a:t>I’m sure your house has lots of kitchen tools.  But have you ever used them?  Do you know how to use each safely?  Today we are going to learn a little more about some common kitchen tools and and how to use each safely and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video is not playing use this address: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=iGg0hAZgZ1Q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9" dirty="0">
                <a:solidFill>
                  <a:srgbClr val="3D57A6"/>
                </a:solidFill>
                <a:latin typeface="Glacial Indifference"/>
              </a:rPr>
              <a:t>What are some of the ways fruits and vegetables add variety to our meals?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Gg0hAZgZ1Q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2VIBMTzDBU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3237" y="1028700"/>
            <a:ext cx="11848456" cy="136051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7140215" y="1353259"/>
            <a:ext cx="140361" cy="9006179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4" name="AutoShape 4"/>
          <p:cNvSpPr/>
          <p:nvPr/>
        </p:nvSpPr>
        <p:spPr>
          <a:xfrm>
            <a:off x="11173793" y="-228992"/>
            <a:ext cx="7343199" cy="184128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8445712"/>
            <a:ext cx="7343199" cy="184128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9762" y="8756233"/>
            <a:ext cx="2905346" cy="12202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50205" y="432250"/>
            <a:ext cx="2153458" cy="8452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59598" y="432250"/>
            <a:ext cx="2601437" cy="7456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0503817" y="3291457"/>
            <a:ext cx="6654528" cy="51156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0805704" y="3512520"/>
            <a:ext cx="6097765" cy="4687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933868" y="3084591"/>
            <a:ext cx="3841436" cy="46352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81489" y="8826421"/>
            <a:ext cx="3235566" cy="107987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65458" y="1129136"/>
            <a:ext cx="10528790" cy="4592676"/>
            <a:chOff x="-121396" y="-298831"/>
            <a:chExt cx="14038386" cy="6123568"/>
          </a:xfrm>
        </p:grpSpPr>
        <p:sp>
          <p:nvSpPr>
            <p:cNvPr id="14" name="TextBox 14"/>
            <p:cNvSpPr txBox="1"/>
            <p:nvPr/>
          </p:nvSpPr>
          <p:spPr>
            <a:xfrm>
              <a:off x="27272" y="-298831"/>
              <a:ext cx="13889718" cy="6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21396" y="496453"/>
              <a:ext cx="13889718" cy="532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39"/>
                </a:lnSpc>
              </a:pPr>
              <a:r>
                <a:rPr lang="en-US" sz="9000" spc="-89" dirty="0">
                  <a:solidFill>
                    <a:srgbClr val="FDFDF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Rutgers Culture of Health School Program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56505" y="6457377"/>
            <a:ext cx="86741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FDFDFD"/>
                </a:solidFill>
                <a:latin typeface="Open Sans"/>
              </a:rPr>
              <a:t>Lesson 5: Kitchen Tools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20909" y="7624558"/>
            <a:ext cx="22468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38B6FF"/>
                </a:solidFill>
                <a:latin typeface="Open Sans Bold"/>
              </a:rPr>
              <a:t>RCHSP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30812" y="-228992"/>
            <a:ext cx="4086181" cy="3387522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7140215" y="-2738378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8" name="Group 8"/>
          <p:cNvGrpSpPr/>
          <p:nvPr/>
        </p:nvGrpSpPr>
        <p:grpSpPr>
          <a:xfrm>
            <a:off x="-1932242" y="2696525"/>
            <a:ext cx="12665954" cy="1562903"/>
            <a:chOff x="0" y="2024281"/>
            <a:chExt cx="16887941" cy="2083870"/>
          </a:xfrm>
        </p:grpSpPr>
        <p:sp>
          <p:nvSpPr>
            <p:cNvPr id="9" name="TextBox 9"/>
            <p:cNvSpPr txBox="1"/>
            <p:nvPr/>
          </p:nvSpPr>
          <p:spPr>
            <a:xfrm>
              <a:off x="2490660" y="2024281"/>
              <a:ext cx="14397281" cy="1677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CC053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Today’s Schedule: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940934"/>
              <a:ext cx="14493006" cy="167217"/>
            </a:xfrm>
            <a:prstGeom prst="rect">
              <a:avLst/>
            </a:prstGeom>
            <a:solidFill>
              <a:srgbClr val="6198CE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-211377" y="-176148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2" name="TextBox 12"/>
          <p:cNvSpPr txBox="1"/>
          <p:nvPr/>
        </p:nvSpPr>
        <p:spPr>
          <a:xfrm>
            <a:off x="7696200" y="4454486"/>
            <a:ext cx="11713611" cy="4475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b="1" spc="47" dirty="0">
                <a:solidFill>
                  <a:srgbClr val="004A89"/>
                </a:solidFill>
                <a:latin typeface="Glacial Indifference Bold"/>
              </a:rPr>
              <a:t>Introduction to Kitchen Tools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b="1" spc="47" dirty="0">
                <a:solidFill>
                  <a:srgbClr val="004A89"/>
                </a:solidFill>
                <a:latin typeface="Glacial Indifference Bold"/>
              </a:rPr>
              <a:t>Watch Kitchen Tools Video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b="1" spc="47" dirty="0">
                <a:solidFill>
                  <a:srgbClr val="004A89"/>
                </a:solidFill>
                <a:latin typeface="Glacial Indifference Bold"/>
              </a:rPr>
              <a:t>Activity: Cutting a Cucumber Like a Pro/Cucumber Water</a:t>
            </a:r>
          </a:p>
          <a:p>
            <a:pPr marL="1828800" lvl="2" indent="-914400">
              <a:lnSpc>
                <a:spcPts val="7050"/>
              </a:lnSpc>
              <a:buFont typeface="Courier New" panose="02070309020205020404" pitchFamily="49" charset="0"/>
              <a:buChar char="o"/>
            </a:pPr>
            <a:r>
              <a:rPr lang="en-US" sz="3600" b="1" spc="47" dirty="0">
                <a:solidFill>
                  <a:srgbClr val="004A89"/>
                </a:solidFill>
                <a:latin typeface="Glacial Indifference Bold"/>
              </a:rPr>
              <a:t>Practice knife skills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54872" y="541216"/>
            <a:ext cx="1791594" cy="2161803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E066798B-A973-D9E9-219E-6E91507F5CD0}"/>
              </a:ext>
            </a:extLst>
          </p:cNvPr>
          <p:cNvSpPr txBox="1"/>
          <p:nvPr/>
        </p:nvSpPr>
        <p:spPr>
          <a:xfrm>
            <a:off x="1549059" y="60866"/>
            <a:ext cx="11713611" cy="1721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50"/>
              </a:lnSpc>
            </a:pPr>
            <a:r>
              <a:rPr lang="en-US" sz="4000" b="1" spc="47" dirty="0">
                <a:solidFill>
                  <a:srgbClr val="004A89"/>
                </a:solidFill>
                <a:latin typeface="Glacial Indifference Bold"/>
              </a:rPr>
              <a:t>Our last class we learned:</a:t>
            </a:r>
          </a:p>
          <a:p>
            <a:pPr marL="571500" indent="-571500">
              <a:lnSpc>
                <a:spcPts val="7050"/>
              </a:lnSpc>
              <a:buFont typeface="Arial"/>
              <a:buChar char="•"/>
            </a:pPr>
            <a:r>
              <a:rPr lang="en-US" sz="4000" b="1" spc="47" dirty="0">
                <a:solidFill>
                  <a:srgbClr val="004A89"/>
                </a:solidFill>
                <a:latin typeface="Glacial Indifference Bold"/>
              </a:rPr>
              <a:t>How to read a nutrition facts label </a:t>
            </a:r>
          </a:p>
        </p:txBody>
      </p:sp>
      <p:pic>
        <p:nvPicPr>
          <p:cNvPr id="16" name="Picture 15" descr="A chopping board with spices on top">
            <a:extLst>
              <a:ext uri="{FF2B5EF4-FFF2-40B4-BE49-F238E27FC236}">
                <a16:creationId xmlns:a16="http://schemas.microsoft.com/office/drawing/2014/main" id="{058293C3-F5DD-D347-2ADD-E7C97E74D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07" y="4463230"/>
            <a:ext cx="7772400" cy="5557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506" y="885825"/>
            <a:ext cx="9574669" cy="1109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kitchen tools?</a:t>
            </a:r>
          </a:p>
        </p:txBody>
      </p:sp>
      <p:sp>
        <p:nvSpPr>
          <p:cNvPr id="3" name="AutoShape 3"/>
          <p:cNvSpPr/>
          <p:nvPr/>
        </p:nvSpPr>
        <p:spPr>
          <a:xfrm>
            <a:off x="9956175" y="1456849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20" name="Group 20"/>
          <p:cNvGrpSpPr/>
          <p:nvPr/>
        </p:nvGrpSpPr>
        <p:grpSpPr>
          <a:xfrm>
            <a:off x="15771492" y="-27034"/>
            <a:ext cx="2516508" cy="2404055"/>
            <a:chOff x="0" y="0"/>
            <a:chExt cx="3355344" cy="3205407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pic>
        <p:nvPicPr>
          <p:cNvPr id="19" name="Picture 18" descr="A picture containing indoor, items, arranged&#10;&#10;Description automatically generated">
            <a:extLst>
              <a:ext uri="{FF2B5EF4-FFF2-40B4-BE49-F238E27FC236}">
                <a16:creationId xmlns:a16="http://schemas.microsoft.com/office/drawing/2014/main" id="{D1B40A65-EB9E-9F48-AE8F-5B0EB936B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10069"/>
          <a:stretch/>
        </p:blipFill>
        <p:spPr>
          <a:xfrm>
            <a:off x="3352800" y="2781300"/>
            <a:ext cx="11176000" cy="63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14FEE1D6-053B-4449-48A9-096C270269BD}"/>
              </a:ext>
            </a:extLst>
          </p:cNvPr>
          <p:cNvSpPr/>
          <p:nvPr/>
        </p:nvSpPr>
        <p:spPr>
          <a:xfrm>
            <a:off x="-1264562" y="-342668"/>
            <a:ext cx="19950733" cy="11296229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r>
              <a:rPr lang="en-US" dirty="0" err="1"/>
              <a:t>ç</a:t>
            </a:r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17121639" y="-17476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7" name="AutoShape 7"/>
          <p:cNvSpPr/>
          <p:nvPr/>
        </p:nvSpPr>
        <p:spPr>
          <a:xfrm>
            <a:off x="8417722" y="604079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sp>
        <p:nvSpPr>
          <p:cNvPr id="8" name="AutoShape 8"/>
          <p:cNvSpPr/>
          <p:nvPr/>
        </p:nvSpPr>
        <p:spPr>
          <a:xfrm>
            <a:off x="-211377" y="8548370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0" name="AutoShape 10"/>
          <p:cNvSpPr/>
          <p:nvPr/>
        </p:nvSpPr>
        <p:spPr>
          <a:xfrm>
            <a:off x="-954368" y="9582038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874388" y="871829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692811" y="865417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583147" y="7539508"/>
            <a:ext cx="2516508" cy="2404055"/>
            <a:chOff x="0" y="0"/>
            <a:chExt cx="3355344" cy="3205407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83276" y="232899"/>
              <a:ext cx="2388793" cy="288240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2247E8-65B0-3640-01DA-1B0FFF73178A}"/>
              </a:ext>
            </a:extLst>
          </p:cNvPr>
          <p:cNvSpPr txBox="1"/>
          <p:nvPr/>
        </p:nvSpPr>
        <p:spPr>
          <a:xfrm>
            <a:off x="-24798474" y="-3607526"/>
            <a:ext cx="6484810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cs typeface="Calibri"/>
              </a:rPr>
              <a:t>Let's Watch a Video about Kitchen Tools:</a:t>
            </a:r>
          </a:p>
          <a:p>
            <a:endParaRPr lang="en-US" sz="5400" dirty="0">
              <a:cs typeface="Calibri"/>
            </a:endParaRPr>
          </a:p>
          <a:p>
            <a:endParaRPr lang="en-US" sz="5400" dirty="0">
              <a:ea typeface="+mn-lt"/>
              <a:cs typeface="+mn-lt"/>
            </a:endParaRPr>
          </a:p>
        </p:txBody>
      </p:sp>
      <p:pic>
        <p:nvPicPr>
          <p:cNvPr id="3" name="Online Media 2" title="Knife Skills and Liquid and Dry Measurement Techniques for 6th-8th grade">
            <a:hlinkClick r:id="" action="ppaction://media"/>
            <a:extLst>
              <a:ext uri="{FF2B5EF4-FFF2-40B4-BE49-F238E27FC236}">
                <a16:creationId xmlns:a16="http://schemas.microsoft.com/office/drawing/2014/main" id="{E52D986B-C1D2-A78A-DE9D-BAEC248486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36862" y="1804900"/>
            <a:ext cx="12075160" cy="7988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D7AE9-5D24-5093-8629-BE2A25DF9305}"/>
              </a:ext>
            </a:extLst>
          </p:cNvPr>
          <p:cNvSpPr txBox="1"/>
          <p:nvPr/>
        </p:nvSpPr>
        <p:spPr>
          <a:xfrm>
            <a:off x="2465024" y="661012"/>
            <a:ext cx="119009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"/>
              </a:rPr>
              <a:t>Let's watch a video to learn more about kitchen tools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0315" y="3540239"/>
            <a:ext cx="9765017" cy="4924425"/>
            <a:chOff x="0" y="-142875"/>
            <a:chExt cx="13020023" cy="6565899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3020023" cy="656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defRPr/>
              </a:pP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Why is knowing about kitchen tools helpful when we bake and cook?</a:t>
              </a:r>
              <a:endParaRPr lang="en-US">
                <a:cs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8291"/>
              <a:ext cx="13020023" cy="81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1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02626"/>
              <a:ext cx="13020023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0"/>
                </a:lnSpc>
              </a:pPr>
              <a:endParaRPr lang="en-US" sz="3900" spc="39" dirty="0">
                <a:solidFill>
                  <a:srgbClr val="3D57A6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8992" y="-211377"/>
            <a:ext cx="5013462" cy="4036391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14" name="Group 14"/>
          <p:cNvGrpSpPr/>
          <p:nvPr/>
        </p:nvGrpSpPr>
        <p:grpSpPr>
          <a:xfrm>
            <a:off x="277168" y="289868"/>
            <a:ext cx="2516508" cy="2404055"/>
            <a:chOff x="0" y="0"/>
            <a:chExt cx="3355344" cy="3205407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26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>
            <a:extLst>
              <a:ext uri="{FF2B5EF4-FFF2-40B4-BE49-F238E27FC236}">
                <a16:creationId xmlns:a16="http://schemas.microsoft.com/office/drawing/2014/main" id="{6F1169E6-6EA0-5804-8F3C-23A9B25FBEA6}"/>
              </a:ext>
            </a:extLst>
          </p:cNvPr>
          <p:cNvSpPr/>
          <p:nvPr/>
        </p:nvSpPr>
        <p:spPr>
          <a:xfrm>
            <a:off x="2647395" y="2297501"/>
            <a:ext cx="13430805" cy="7674046"/>
          </a:xfrm>
          <a:prstGeom prst="rect">
            <a:avLst/>
          </a:prstGeom>
          <a:solidFill>
            <a:srgbClr val="9AC33F"/>
          </a:solidFill>
        </p:spPr>
        <p:txBody>
          <a:bodyPr/>
          <a:lstStyle/>
          <a:p>
            <a:r>
              <a:rPr lang="en-US" dirty="0" err="1"/>
              <a:t>ç</a:t>
            </a:r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4113569" y="885825"/>
            <a:ext cx="13145732" cy="1114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Cut Like This?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pic>
        <p:nvPicPr>
          <p:cNvPr id="2" name="Online Media 3" descr="Kendall Jenner Confuses Fans With How She Cuts Cucumber | E! News">
            <a:hlinkClick r:id="" action="ppaction://media"/>
            <a:extLst>
              <a:ext uri="{FF2B5EF4-FFF2-40B4-BE49-F238E27FC236}">
                <a16:creationId xmlns:a16="http://schemas.microsoft.com/office/drawing/2014/main" id="{B6BA2FB5-E888-500B-1D6C-C4B9C92008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71800" y="2555587"/>
            <a:ext cx="12668804" cy="715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4113568" y="503579"/>
            <a:ext cx="13145732" cy="1114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Practice Safe Knife Skills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sp>
        <p:nvSpPr>
          <p:cNvPr id="4" name="AutoShape 9">
            <a:extLst>
              <a:ext uri="{FF2B5EF4-FFF2-40B4-BE49-F238E27FC236}">
                <a16:creationId xmlns:a16="http://schemas.microsoft.com/office/drawing/2014/main" id="{4A29B057-2D52-E4B4-B790-8EEB162083C9}"/>
              </a:ext>
            </a:extLst>
          </p:cNvPr>
          <p:cNvSpPr/>
          <p:nvPr/>
        </p:nvSpPr>
        <p:spPr>
          <a:xfrm>
            <a:off x="518899" y="3373839"/>
            <a:ext cx="17276222" cy="7674046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09D8BAC0-8B85-921D-1D72-77652313E221}"/>
              </a:ext>
            </a:extLst>
          </p:cNvPr>
          <p:cNvSpPr txBox="1"/>
          <p:nvPr/>
        </p:nvSpPr>
        <p:spPr>
          <a:xfrm>
            <a:off x="6068500" y="3488122"/>
            <a:ext cx="11713611" cy="7207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700" spc="47" dirty="0">
                <a:solidFill>
                  <a:srgbClr val="004A89"/>
                </a:solidFill>
                <a:latin typeface="Glacial Indifference"/>
              </a:rPr>
              <a:t>Clean and secure your cutting board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700" spc="47" dirty="0">
                <a:solidFill>
                  <a:srgbClr val="004A89"/>
                </a:solidFill>
                <a:latin typeface="Glacial Indifference"/>
              </a:rPr>
              <a:t>Rinse the cucumber in cold water.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700" spc="47" dirty="0">
                <a:solidFill>
                  <a:srgbClr val="004A89"/>
                </a:solidFill>
                <a:latin typeface="Glacial Indifference"/>
              </a:rPr>
              <a:t>Peel the cucumber (optional)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700" spc="47" dirty="0">
                <a:solidFill>
                  <a:srgbClr val="004A89"/>
                </a:solidFill>
                <a:latin typeface="Glacial Indifference"/>
              </a:rPr>
              <a:t>Practice using proper knife techniques to cut the cucumber:</a:t>
            </a:r>
          </a:p>
          <a:p>
            <a:pPr marL="1828800" lvl="2" indent="-914400">
              <a:lnSpc>
                <a:spcPts val="7050"/>
              </a:lnSpc>
              <a:buFont typeface="Arial" panose="020B0604020202020204" pitchFamily="34" charset="0"/>
              <a:buChar char="•"/>
            </a:pPr>
            <a:r>
              <a:rPr lang="en-US" sz="4700" spc="47" dirty="0">
                <a:solidFill>
                  <a:srgbClr val="004A89"/>
                </a:solidFill>
                <a:latin typeface="Glacial Indifference"/>
              </a:rPr>
              <a:t>Bear claw/Bridge method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700" spc="47" dirty="0">
                <a:solidFill>
                  <a:srgbClr val="004A89"/>
                </a:solidFill>
                <a:latin typeface="Glacial Indifference"/>
              </a:rPr>
              <a:t>Continue cutting by alternating between methods to make different cuts.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BA6F1A16-86A1-3923-3E44-20EF8133F3F0}"/>
              </a:ext>
            </a:extLst>
          </p:cNvPr>
          <p:cNvSpPr txBox="1"/>
          <p:nvPr/>
        </p:nvSpPr>
        <p:spPr>
          <a:xfrm>
            <a:off x="1835677" y="1997059"/>
            <a:ext cx="13145732" cy="1114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i="1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Cutting a Cucumber Like a Pro</a:t>
            </a:r>
          </a:p>
        </p:txBody>
      </p:sp>
      <p:pic>
        <p:nvPicPr>
          <p:cNvPr id="13" name="Picture 1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50F0997-0182-DCC6-30EC-375B92AE1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41" y="3649884"/>
            <a:ext cx="3399941" cy="2987232"/>
          </a:xfrm>
          <a:prstGeom prst="rect">
            <a:avLst/>
          </a:prstGeom>
        </p:spPr>
      </p:pic>
      <p:pic>
        <p:nvPicPr>
          <p:cNvPr id="15" name="Picture 14" descr="A picture containing indoor, hand&#10;&#10;Description automatically generated">
            <a:extLst>
              <a:ext uri="{FF2B5EF4-FFF2-40B4-BE49-F238E27FC236}">
                <a16:creationId xmlns:a16="http://schemas.microsoft.com/office/drawing/2014/main" id="{DAFC6C07-B616-224A-0425-A6843CFA9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7" y="6913161"/>
            <a:ext cx="3341567" cy="31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36927" r="36927"/>
          <a:stretch>
            <a:fillRect/>
          </a:stretch>
        </p:blipFill>
        <p:spPr>
          <a:xfrm>
            <a:off x="-246607" y="-296328"/>
            <a:ext cx="4218457" cy="107563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39641" y="8548370"/>
            <a:ext cx="2492568" cy="1985237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4" name="AutoShape 4"/>
          <p:cNvSpPr/>
          <p:nvPr/>
        </p:nvSpPr>
        <p:spPr>
          <a:xfrm>
            <a:off x="1926383" y="5143500"/>
            <a:ext cx="119085" cy="8229600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1028700"/>
            <a:ext cx="12593949" cy="1747571"/>
            <a:chOff x="0" y="0"/>
            <a:chExt cx="16791932" cy="23300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42875"/>
              <a:ext cx="16791932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00"/>
                </a:lnSpc>
              </a:pPr>
              <a:r>
                <a:rPr lang="en-US" sz="7500" spc="825" dirty="0">
                  <a:solidFill>
                    <a:srgbClr val="3D57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CONTACT US!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C900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9875" y="8784831"/>
            <a:ext cx="3235566" cy="10798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1548" y="8714643"/>
            <a:ext cx="2905346" cy="12202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-201841" y="3657882"/>
            <a:ext cx="4375533" cy="33636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-3343" y="3803237"/>
            <a:ext cx="4009447" cy="30822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8456" y="3703488"/>
            <a:ext cx="2525849" cy="3047782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603991" y="4280810"/>
            <a:ext cx="6716670" cy="3778079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0"/>
              <a:stretch>
                <a:fillRect t="-25864" b="-25864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98138" y="8784831"/>
            <a:ext cx="3002952" cy="117865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542512" y="3126166"/>
            <a:ext cx="13691765" cy="1154645"/>
            <a:chOff x="0" y="0"/>
            <a:chExt cx="18255687" cy="153952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57150"/>
              <a:ext cx="18255687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9"/>
                </a:lnSpc>
              </a:pPr>
              <a:r>
                <a:rPr lang="en-US" sz="2699" spc="164" dirty="0">
                  <a:solidFill>
                    <a:srgbClr val="3D57A6"/>
                  </a:solidFill>
                  <a:latin typeface="Glacial Indifference"/>
                </a:rPr>
                <a:t>SEND US YOUR ASSESSMENTS, FORMS,  FEEDBACK, AND QUESTIONS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5132" y="834676"/>
              <a:ext cx="1813055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  <SharedWithUsers xmlns="89002f21-a8e8-4d98-8b0f-e5923d9dac52">
      <UserInfo>
        <DisplayName>Zaib Nageeb</DisplayName>
        <AccountId>603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6" ma:contentTypeDescription="Create a new document." ma:contentTypeScope="" ma:versionID="ee0c46cb4bdfaeba287131894465c77b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b9e70a9adb7fa6676afc4c20387d7566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CAF7C1-573F-41A8-B2EC-000098912B7C}">
  <ds:schemaRefs>
    <ds:schemaRef ds:uri="89002f21-a8e8-4d98-8b0f-e5923d9dac52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4c08038d-2f6b-4432-9315-73bbbe05644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32767-1366-4FD1-BD13-EE2EE4438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8038d-2f6b-4432-9315-73bbbe05644a"/>
    <ds:schemaRef ds:uri="89002f21-a8e8-4d98-8b0f-e5923d9da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0B2CD0-8981-4CEC-92A2-6F982424F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343</Words>
  <Application>Microsoft Macintosh PowerPoint</Application>
  <PresentationFormat>Custom</PresentationFormat>
  <Paragraphs>40</Paragraphs>
  <Slides>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Open Sans</vt:lpstr>
      <vt:lpstr>Courier New</vt:lpstr>
      <vt:lpstr>Open Sans Bold</vt:lpstr>
      <vt:lpstr>Arial</vt:lpstr>
      <vt:lpstr>Glacial Indifference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RCHSP: Nutrition Literacy</dc:title>
  <dc:creator>Sara</dc:creator>
  <cp:lastModifiedBy>Alison H Brown</cp:lastModifiedBy>
  <cp:revision>148</cp:revision>
  <dcterms:created xsi:type="dcterms:W3CDTF">2006-08-16T00:00:00Z</dcterms:created>
  <dcterms:modified xsi:type="dcterms:W3CDTF">2023-03-14T16:31:07Z</dcterms:modified>
  <dc:identifier>DAEkqrQXYP4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  <property fmtid="{D5CDD505-2E9C-101B-9397-08002B2CF9AE}" pid="3" name="MediaServiceImageTags">
    <vt:lpwstr/>
  </property>
</Properties>
</file>