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3" r:id="rId14"/>
    <p:sldId id="269" r:id="rId15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Glacial Indifference" pitchFamily="2" charset="0"/>
      <p:regular r:id="rId20"/>
    </p:embeddedFont>
    <p:embeddedFont>
      <p:font typeface="Glacial Indifference Bold" pitchFamily="2" charset="0"/>
      <p:regular r:id="rId21"/>
      <p:bold r:id="rId22"/>
    </p:embeddedFont>
    <p:embeddedFont>
      <p:font typeface="Open Sans" panose="020B0606030504020204" pitchFamily="34" charset="0"/>
      <p:regular r:id="rId23"/>
      <p:bold r:id="rId24"/>
      <p:italic r:id="rId25"/>
      <p:boldItalic r:id="rId26"/>
    </p:embeddedFont>
    <p:embeddedFont>
      <p:font typeface="Open Sans Bold" panose="020B080603050402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490" autoAdjust="0"/>
  </p:normalViewPr>
  <p:slideViewPr>
    <p:cSldViewPr>
      <p:cViewPr varScale="1">
        <p:scale>
          <a:sx n="60" d="100"/>
          <a:sy n="60" d="100"/>
        </p:scale>
        <p:origin x="200" y="3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21" Type="http://schemas.openxmlformats.org/officeDocument/2006/relationships/font" Target="fonts/font6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viewProps" Target="viewProps.xml"/><Relationship Id="rId37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9.png"/><Relationship Id="rId7" Type="http://schemas.openxmlformats.org/officeDocument/2006/relationships/image" Target="../media/image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25.jpeg"/><Relationship Id="rId5" Type="http://schemas.openxmlformats.org/officeDocument/2006/relationships/image" Target="../media/image4.png"/><Relationship Id="rId10" Type="http://schemas.openxmlformats.org/officeDocument/2006/relationships/image" Target="../media/image24.jpeg"/><Relationship Id="rId4" Type="http://schemas.openxmlformats.org/officeDocument/2006/relationships/image" Target="../media/image1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zIKILEFZy-4?feature=oembed" TargetMode="Externa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00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03237" y="1028700"/>
            <a:ext cx="11848456" cy="136051"/>
          </a:xfrm>
          <a:prstGeom prst="rect">
            <a:avLst/>
          </a:prstGeom>
          <a:solidFill>
            <a:srgbClr val="38B6FF"/>
          </a:solidFill>
        </p:spPr>
      </p:sp>
      <p:sp>
        <p:nvSpPr>
          <p:cNvPr id="3" name="AutoShape 3"/>
          <p:cNvSpPr/>
          <p:nvPr/>
        </p:nvSpPr>
        <p:spPr>
          <a:xfrm>
            <a:off x="17140215" y="1353259"/>
            <a:ext cx="140361" cy="9006179"/>
          </a:xfrm>
          <a:prstGeom prst="rect">
            <a:avLst/>
          </a:prstGeom>
          <a:solidFill>
            <a:srgbClr val="38B6FF"/>
          </a:solidFill>
        </p:spPr>
      </p:sp>
      <p:sp>
        <p:nvSpPr>
          <p:cNvPr id="4" name="AutoShape 4"/>
          <p:cNvSpPr/>
          <p:nvPr/>
        </p:nvSpPr>
        <p:spPr>
          <a:xfrm>
            <a:off x="11173793" y="-228992"/>
            <a:ext cx="7343199" cy="1841288"/>
          </a:xfrm>
          <a:prstGeom prst="rect">
            <a:avLst/>
          </a:prstGeom>
          <a:solidFill>
            <a:srgbClr val="FDFDFD"/>
          </a:solidFill>
        </p:spPr>
      </p:sp>
      <p:sp>
        <p:nvSpPr>
          <p:cNvPr id="5" name="AutoShape 5"/>
          <p:cNvSpPr/>
          <p:nvPr/>
        </p:nvSpPr>
        <p:spPr>
          <a:xfrm>
            <a:off x="0" y="8445712"/>
            <a:ext cx="7343199" cy="1841288"/>
          </a:xfrm>
          <a:prstGeom prst="rect">
            <a:avLst/>
          </a:prstGeom>
          <a:solidFill>
            <a:srgbClr val="FDFDFD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949762" y="8756233"/>
            <a:ext cx="2905346" cy="12202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050205" y="432250"/>
            <a:ext cx="2153458" cy="84523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059598" y="432250"/>
            <a:ext cx="2601437" cy="7456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0503817" y="3291457"/>
            <a:ext cx="6654528" cy="51156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0805704" y="3512520"/>
            <a:ext cx="6097765" cy="468765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933868" y="3360816"/>
            <a:ext cx="3841436" cy="463521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81489" y="8826421"/>
            <a:ext cx="3235566" cy="1079870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756505" y="2676663"/>
            <a:ext cx="10417289" cy="3875965"/>
            <a:chOff x="0" y="0"/>
            <a:chExt cx="13889718" cy="5167953"/>
          </a:xfrm>
        </p:grpSpPr>
        <p:sp>
          <p:nvSpPr>
            <p:cNvPr id="14" name="TextBox 14"/>
            <p:cNvSpPr txBox="1"/>
            <p:nvPr/>
          </p:nvSpPr>
          <p:spPr>
            <a:xfrm>
              <a:off x="0" y="9525"/>
              <a:ext cx="13889718" cy="6932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24"/>
                </a:lnSpc>
              </a:pPr>
              <a:endParaRPr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604206"/>
              <a:ext cx="13889718" cy="356374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431"/>
                </a:lnSpc>
              </a:pPr>
              <a:r>
                <a:rPr lang="en-US" sz="9000" spc="-89" dirty="0">
                  <a:solidFill>
                    <a:srgbClr val="FDFDF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Get Real.</a:t>
              </a:r>
            </a:p>
            <a:p>
              <a:pPr>
                <a:lnSpc>
                  <a:spcPts val="10439"/>
                </a:lnSpc>
              </a:pPr>
              <a:r>
                <a:rPr lang="en-US" sz="9000" spc="-89" dirty="0">
                  <a:solidFill>
                    <a:srgbClr val="FDFDF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                Eat Real.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756505" y="6457377"/>
            <a:ext cx="8674154" cy="18103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80"/>
              </a:lnSpc>
            </a:pPr>
            <a:r>
              <a:rPr lang="en-US" sz="5200" dirty="0">
                <a:solidFill>
                  <a:srgbClr val="FDFDFD"/>
                </a:solidFill>
                <a:latin typeface="Open Sans"/>
              </a:rPr>
              <a:t>Rutgers Culture of Health School Program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C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91171"/>
          <a:stretch>
            <a:fillRect/>
          </a:stretch>
        </p:blipFill>
        <p:spPr>
          <a:xfrm>
            <a:off x="2804535" y="756594"/>
            <a:ext cx="12678930" cy="247156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32389" r="3109" b="46739"/>
          <a:stretch>
            <a:fillRect/>
          </a:stretch>
        </p:blipFill>
        <p:spPr>
          <a:xfrm>
            <a:off x="2804535" y="3228163"/>
            <a:ext cx="12678930" cy="603013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C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91171"/>
          <a:stretch>
            <a:fillRect/>
          </a:stretch>
        </p:blipFill>
        <p:spPr>
          <a:xfrm>
            <a:off x="2804535" y="756594"/>
            <a:ext cx="12678930" cy="247156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53992" b="24466"/>
          <a:stretch>
            <a:fillRect/>
          </a:stretch>
        </p:blipFill>
        <p:spPr>
          <a:xfrm>
            <a:off x="2804535" y="3228163"/>
            <a:ext cx="12678930" cy="603013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C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121639" y="-174768"/>
            <a:ext cx="1352222" cy="1879548"/>
          </a:xfrm>
          <a:prstGeom prst="rect">
            <a:avLst/>
          </a:prstGeom>
          <a:solidFill>
            <a:srgbClr val="FDFDFD"/>
          </a:solidFill>
        </p:spPr>
      </p:sp>
      <p:sp>
        <p:nvSpPr>
          <p:cNvPr id="3" name="AutoShape 3"/>
          <p:cNvSpPr/>
          <p:nvPr/>
        </p:nvSpPr>
        <p:spPr>
          <a:xfrm>
            <a:off x="8417722" y="604079"/>
            <a:ext cx="10869754" cy="125413"/>
          </a:xfrm>
          <a:prstGeom prst="rect">
            <a:avLst/>
          </a:prstGeom>
          <a:solidFill>
            <a:srgbClr val="FCD818"/>
          </a:solidFill>
        </p:spPr>
      </p:sp>
      <p:sp>
        <p:nvSpPr>
          <p:cNvPr id="4" name="AutoShape 4"/>
          <p:cNvSpPr/>
          <p:nvPr/>
        </p:nvSpPr>
        <p:spPr>
          <a:xfrm>
            <a:off x="-211377" y="8548370"/>
            <a:ext cx="1457911" cy="1950007"/>
          </a:xfrm>
          <a:prstGeom prst="rect">
            <a:avLst/>
          </a:prstGeom>
          <a:solidFill>
            <a:srgbClr val="FDFDFD"/>
          </a:solidFill>
        </p:spPr>
      </p:sp>
      <p:sp>
        <p:nvSpPr>
          <p:cNvPr id="5" name="AutoShape 5"/>
          <p:cNvSpPr/>
          <p:nvPr/>
        </p:nvSpPr>
        <p:spPr>
          <a:xfrm>
            <a:off x="-954368" y="9582038"/>
            <a:ext cx="10869754" cy="125413"/>
          </a:xfrm>
          <a:prstGeom prst="rect">
            <a:avLst/>
          </a:prstGeom>
          <a:solidFill>
            <a:srgbClr val="FCD818"/>
          </a:solidFill>
        </p:spPr>
      </p:sp>
      <p:grpSp>
        <p:nvGrpSpPr>
          <p:cNvPr id="6" name="Group 6"/>
          <p:cNvGrpSpPr/>
          <p:nvPr/>
        </p:nvGrpSpPr>
        <p:grpSpPr>
          <a:xfrm rot="-6582049">
            <a:off x="16874388" y="8718296"/>
            <a:ext cx="1075468" cy="1075468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 rot="-6582049">
            <a:off x="16692811" y="8654176"/>
            <a:ext cx="677655" cy="677655"/>
            <a:chOff x="-2540" y="-2540"/>
            <a:chExt cx="6355080" cy="6355080"/>
          </a:xfrm>
        </p:grpSpPr>
        <p:sp>
          <p:nvSpPr>
            <p:cNvPr id="9" name="Freeform 9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CD818"/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3994440">
            <a:off x="1231110" y="1393976"/>
            <a:ext cx="677655" cy="677655"/>
            <a:chOff x="-2540" y="-2540"/>
            <a:chExt cx="6355080" cy="6355080"/>
          </a:xfrm>
        </p:grpSpPr>
        <p:sp>
          <p:nvSpPr>
            <p:cNvPr id="11" name="Freeform 11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CD818"/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6234652" y="8161900"/>
            <a:ext cx="1865003" cy="1781663"/>
            <a:chOff x="0" y="0"/>
            <a:chExt cx="2486671" cy="2375551"/>
          </a:xfrm>
        </p:grpSpPr>
        <p:sp>
          <p:nvSpPr>
            <p:cNvPr id="13" name="AutoShape 13"/>
            <p:cNvSpPr/>
            <p:nvPr/>
          </p:nvSpPr>
          <p:spPr>
            <a:xfrm>
              <a:off x="0" y="0"/>
              <a:ext cx="2486671" cy="2375551"/>
            </a:xfrm>
            <a:prstGeom prst="rect">
              <a:avLst/>
            </a:prstGeom>
            <a:solidFill>
              <a:srgbClr val="FDFDFD"/>
            </a:solidFill>
          </p:spPr>
        </p:sp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358159" y="172603"/>
              <a:ext cx="1770352" cy="2136172"/>
            </a:xfrm>
            <a:prstGeom prst="rect">
              <a:avLst/>
            </a:prstGeom>
          </p:spPr>
        </p:pic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3"/>
          <a:srcRect l="380" r="380"/>
          <a:stretch>
            <a:fillRect/>
          </a:stretch>
        </p:blipFill>
        <p:spPr>
          <a:xfrm>
            <a:off x="1569937" y="3335902"/>
            <a:ext cx="7188783" cy="559893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9991" y="335744"/>
            <a:ext cx="2462554" cy="2738073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2552545" y="1225441"/>
            <a:ext cx="13706072" cy="1935029"/>
            <a:chOff x="0" y="-123825"/>
            <a:chExt cx="18274762" cy="2580038"/>
          </a:xfrm>
        </p:grpSpPr>
        <p:sp>
          <p:nvSpPr>
            <p:cNvPr id="18" name="TextBox 18"/>
            <p:cNvSpPr txBox="1"/>
            <p:nvPr/>
          </p:nvSpPr>
          <p:spPr>
            <a:xfrm>
              <a:off x="0" y="-123825"/>
              <a:ext cx="18274762" cy="13376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436"/>
                </a:lnSpc>
              </a:pPr>
              <a:r>
                <a:rPr lang="en-US" sz="5899" spc="58" dirty="0">
                  <a:solidFill>
                    <a:srgbClr val="004C8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Design a "Real Meal" Competition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345931" y="1726598"/>
              <a:ext cx="17582899" cy="7296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r>
                <a:rPr lang="en-US" sz="3300" spc="495">
                  <a:solidFill>
                    <a:srgbClr val="3D57A6"/>
                  </a:solidFill>
                  <a:latin typeface="Glacial Indifference"/>
                </a:rPr>
                <a:t> 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8915331" y="3081889"/>
            <a:ext cx="8882419" cy="5870531"/>
            <a:chOff x="0" y="-104775"/>
            <a:chExt cx="11843226" cy="7827375"/>
          </a:xfrm>
        </p:grpSpPr>
        <p:sp>
          <p:nvSpPr>
            <p:cNvPr id="21" name="TextBox 21"/>
            <p:cNvSpPr txBox="1"/>
            <p:nvPr/>
          </p:nvSpPr>
          <p:spPr>
            <a:xfrm>
              <a:off x="0" y="-104775"/>
              <a:ext cx="11843226" cy="10666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721"/>
                </a:lnSpc>
              </a:pPr>
              <a:r>
                <a:rPr lang="en-US" sz="4700" spc="47" dirty="0">
                  <a:solidFill>
                    <a:srgbClr val="004C8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You will be judged on 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224185" y="1481233"/>
              <a:ext cx="11394854" cy="6241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712470" lvl="1" indent="-356235">
                <a:lnSpc>
                  <a:spcPts val="4620"/>
                </a:lnSpc>
                <a:buFont typeface="Arial"/>
                <a:buChar char="•"/>
              </a:pPr>
              <a:r>
                <a:rPr lang="en-US" sz="3300" b="1" spc="495" dirty="0">
                  <a:solidFill>
                    <a:srgbClr val="3D57A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The quality of your food choices - unprocessed &amp; whole</a:t>
              </a:r>
            </a:p>
            <a:p>
              <a:pPr marL="712470" lvl="1" indent="-356235">
                <a:lnSpc>
                  <a:spcPts val="4620"/>
                </a:lnSpc>
                <a:buFont typeface="Arial"/>
                <a:buChar char="•"/>
              </a:pPr>
              <a:r>
                <a:rPr lang="en-US" sz="3300" b="1" spc="495" dirty="0">
                  <a:solidFill>
                    <a:srgbClr val="3D57A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 How much your plate matches MyPlate guidelines (all 5 groups)</a:t>
              </a:r>
            </a:p>
            <a:p>
              <a:pPr marL="712470" lvl="1" indent="-356235">
                <a:lnSpc>
                  <a:spcPts val="4620"/>
                </a:lnSpc>
                <a:buFont typeface="Arial"/>
                <a:buChar char="•"/>
              </a:pPr>
              <a:r>
                <a:rPr lang="en-US" sz="3300" b="1" spc="495" dirty="0">
                  <a:solidFill>
                    <a:srgbClr val="3D57A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Creativity, Labeling, &amp; Drawings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337698" y="1216326"/>
            <a:ext cx="11848456" cy="136051"/>
          </a:xfrm>
          <a:prstGeom prst="rect">
            <a:avLst/>
          </a:prstGeom>
          <a:solidFill>
            <a:srgbClr val="38B6FF"/>
          </a:solidFill>
        </p:spPr>
      </p:sp>
      <p:sp>
        <p:nvSpPr>
          <p:cNvPr id="3" name="AutoShape 3"/>
          <p:cNvSpPr/>
          <p:nvPr/>
        </p:nvSpPr>
        <p:spPr>
          <a:xfrm>
            <a:off x="17140215" y="1353259"/>
            <a:ext cx="140361" cy="9006179"/>
          </a:xfrm>
          <a:prstGeom prst="rect">
            <a:avLst/>
          </a:prstGeom>
          <a:solidFill>
            <a:srgbClr val="38B6FF"/>
          </a:solidFill>
        </p:spPr>
      </p:sp>
      <p:sp>
        <p:nvSpPr>
          <p:cNvPr id="4" name="AutoShape 4"/>
          <p:cNvSpPr/>
          <p:nvPr/>
        </p:nvSpPr>
        <p:spPr>
          <a:xfrm>
            <a:off x="11173793" y="-228992"/>
            <a:ext cx="7343199" cy="1841288"/>
          </a:xfrm>
          <a:prstGeom prst="rect">
            <a:avLst/>
          </a:prstGeom>
          <a:solidFill>
            <a:srgbClr val="FDFDFD"/>
          </a:solidFill>
        </p:spPr>
      </p:sp>
      <p:sp>
        <p:nvSpPr>
          <p:cNvPr id="5" name="AutoShape 5"/>
          <p:cNvSpPr/>
          <p:nvPr/>
        </p:nvSpPr>
        <p:spPr>
          <a:xfrm>
            <a:off x="0" y="8445712"/>
            <a:ext cx="7343199" cy="1841288"/>
          </a:xfrm>
          <a:prstGeom prst="rect">
            <a:avLst/>
          </a:prstGeom>
          <a:solidFill>
            <a:srgbClr val="FDFDFD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949762" y="8756233"/>
            <a:ext cx="2905346" cy="122024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050205" y="432250"/>
            <a:ext cx="2153458" cy="84523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059598" y="432250"/>
            <a:ext cx="2601437" cy="7456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10503817" y="3291457"/>
            <a:ext cx="6654528" cy="51156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10805704" y="3512520"/>
            <a:ext cx="6097765" cy="468765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933868" y="3084591"/>
            <a:ext cx="3841436" cy="463521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81489" y="8826421"/>
            <a:ext cx="3235566" cy="1079870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717819" y="1360403"/>
            <a:ext cx="10455975" cy="3499745"/>
            <a:chOff x="-51581" y="9525"/>
            <a:chExt cx="13941299" cy="4666326"/>
          </a:xfrm>
        </p:grpSpPr>
        <p:sp>
          <p:nvSpPr>
            <p:cNvPr id="14" name="TextBox 14"/>
            <p:cNvSpPr txBox="1"/>
            <p:nvPr/>
          </p:nvSpPr>
          <p:spPr>
            <a:xfrm>
              <a:off x="0" y="9525"/>
              <a:ext cx="13889718" cy="6932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24"/>
                </a:lnSpc>
              </a:pPr>
              <a:endParaRPr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-51581" y="1119322"/>
              <a:ext cx="13889718" cy="35565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0439"/>
                </a:lnSpc>
              </a:pPr>
              <a:r>
                <a:rPr lang="en-US" sz="9000" spc="-89" dirty="0">
                  <a:solidFill>
                    <a:srgbClr val="FDFDFD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Thank you for participating</a:t>
              </a:r>
              <a:r>
                <a:rPr lang="en-US" sz="9000" spc="-89" dirty="0">
                  <a:solidFill>
                    <a:srgbClr val="FDFDFD"/>
                  </a:solidFill>
                  <a:latin typeface="League Spartan Italics"/>
                </a:rPr>
                <a:t>! 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34069" y="5426852"/>
            <a:ext cx="8674154" cy="18104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80"/>
              </a:lnSpc>
            </a:pPr>
            <a:r>
              <a:rPr lang="en-US" sz="5200" dirty="0">
                <a:solidFill>
                  <a:srgbClr val="FDFDFD"/>
                </a:solidFill>
                <a:latin typeface="Open Sans"/>
              </a:rPr>
              <a:t>See you next week for</a:t>
            </a:r>
          </a:p>
          <a:p>
            <a:pPr>
              <a:lnSpc>
                <a:spcPts val="7280"/>
              </a:lnSpc>
            </a:pPr>
            <a:r>
              <a:rPr lang="en-US" sz="5200" dirty="0">
                <a:solidFill>
                  <a:srgbClr val="FDFDFD"/>
                </a:solidFill>
                <a:latin typeface="Open Sans"/>
              </a:rPr>
              <a:t>Lesson 3: Food Advertising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920909" y="7624558"/>
            <a:ext cx="2246805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80"/>
              </a:lnSpc>
            </a:pPr>
            <a:r>
              <a:rPr lang="en-US" sz="5200" dirty="0">
                <a:solidFill>
                  <a:srgbClr val="38B6FF"/>
                </a:solidFill>
                <a:latin typeface="Open Sans Bold"/>
              </a:rPr>
              <a:t>RCHSP</a:t>
            </a:r>
          </a:p>
        </p:txBody>
      </p:sp>
    </p:spTree>
    <p:extLst>
      <p:ext uri="{BB962C8B-B14F-4D97-AF65-F5344CB8AC3E}">
        <p14:creationId xmlns:p14="http://schemas.microsoft.com/office/powerpoint/2010/main" val="12673259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50000"/>
          </a:blip>
          <a:srcRect l="36927" r="36927"/>
          <a:stretch>
            <a:fillRect/>
          </a:stretch>
        </p:blipFill>
        <p:spPr>
          <a:xfrm>
            <a:off x="-246607" y="-296328"/>
            <a:ext cx="4218457" cy="10756353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739641" y="8548370"/>
            <a:ext cx="2492568" cy="1985237"/>
          </a:xfrm>
          <a:prstGeom prst="rect">
            <a:avLst/>
          </a:prstGeom>
          <a:solidFill>
            <a:srgbClr val="9AC33F"/>
          </a:solidFill>
        </p:spPr>
      </p:sp>
      <p:sp>
        <p:nvSpPr>
          <p:cNvPr id="4" name="AutoShape 4"/>
          <p:cNvSpPr/>
          <p:nvPr/>
        </p:nvSpPr>
        <p:spPr>
          <a:xfrm>
            <a:off x="1926383" y="5143500"/>
            <a:ext cx="119085" cy="8229600"/>
          </a:xfrm>
          <a:prstGeom prst="rect">
            <a:avLst/>
          </a:prstGeom>
          <a:solidFill>
            <a:srgbClr val="C90027"/>
          </a:solidFill>
        </p:spPr>
      </p:sp>
      <p:grpSp>
        <p:nvGrpSpPr>
          <p:cNvPr id="5" name="Group 5"/>
          <p:cNvGrpSpPr/>
          <p:nvPr/>
        </p:nvGrpSpPr>
        <p:grpSpPr>
          <a:xfrm rot="5400000">
            <a:off x="1329066" y="1202618"/>
            <a:ext cx="1194200" cy="1194200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90027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5400000">
            <a:off x="1807778" y="1767347"/>
            <a:ext cx="835006" cy="835006"/>
            <a:chOff x="-2540" y="-2540"/>
            <a:chExt cx="6355080" cy="6355080"/>
          </a:xfrm>
        </p:grpSpPr>
        <p:sp>
          <p:nvSpPr>
            <p:cNvPr id="8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9AC33F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4665351" y="921544"/>
            <a:ext cx="12593949" cy="1854728"/>
            <a:chOff x="0" y="-142875"/>
            <a:chExt cx="16791932" cy="2472970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142875"/>
              <a:ext cx="16791932" cy="16850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0500"/>
                </a:lnSpc>
              </a:pPr>
              <a:r>
                <a:rPr lang="en-US" sz="7500" spc="825" dirty="0">
                  <a:solidFill>
                    <a:srgbClr val="3D57A6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Thank You!</a:t>
              </a:r>
            </a:p>
          </p:txBody>
        </p:sp>
        <p:sp>
          <p:nvSpPr>
            <p:cNvPr id="11" name="AutoShape 11"/>
            <p:cNvSpPr/>
            <p:nvPr/>
          </p:nvSpPr>
          <p:spPr>
            <a:xfrm>
              <a:off x="0" y="2162878"/>
              <a:ext cx="16772573" cy="167217"/>
            </a:xfrm>
            <a:prstGeom prst="rect">
              <a:avLst/>
            </a:prstGeom>
            <a:solidFill>
              <a:srgbClr val="C90027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829875" y="8784831"/>
            <a:ext cx="3235566" cy="107987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971548" y="8714643"/>
            <a:ext cx="2905346" cy="122024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5400000">
            <a:off x="-201841" y="3657882"/>
            <a:ext cx="4375533" cy="336369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400000">
            <a:off x="-3343" y="3803237"/>
            <a:ext cx="4009447" cy="308226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38456" y="3703488"/>
            <a:ext cx="2525849" cy="3047782"/>
          </a:xfrm>
          <a:prstGeom prst="rect">
            <a:avLst/>
          </a:prstGeom>
        </p:spPr>
      </p:pic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7027560" y="3813206"/>
            <a:ext cx="7869530" cy="4426555"/>
            <a:chOff x="0" y="0"/>
            <a:chExt cx="1128903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1287761" cy="6350000"/>
            </a:xfrm>
            <a:custGeom>
              <a:avLst/>
              <a:gdLst/>
              <a:ahLst/>
              <a:cxnLst/>
              <a:rect l="l" t="t" r="r" b="b"/>
              <a:pathLst>
                <a:path w="11287761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1" y="0"/>
                    <a:pt x="11287761" y="234950"/>
                    <a:pt x="11287761" y="525780"/>
                  </a:cubicBezTo>
                  <a:lnTo>
                    <a:pt x="11287761" y="5822950"/>
                  </a:lnTo>
                  <a:cubicBezTo>
                    <a:pt x="11287761" y="6113780"/>
                    <a:pt x="11052811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ubicBezTo>
                    <a:pt x="0" y="5824220"/>
                    <a:pt x="0" y="5824220"/>
                    <a:pt x="0" y="5824220"/>
                  </a:cubicBezTo>
                  <a:close/>
                </a:path>
              </a:pathLst>
            </a:custGeom>
            <a:blipFill>
              <a:blip r:embed="rId10"/>
              <a:stretch>
                <a:fillRect t="-25864" b="-25864"/>
              </a:stretch>
            </a:blipFill>
          </p:spPr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5798138" y="8784831"/>
            <a:ext cx="3002952" cy="1178659"/>
          </a:xfrm>
          <a:prstGeom prst="rect">
            <a:avLst/>
          </a:prstGeom>
        </p:spPr>
      </p:pic>
      <p:grpSp>
        <p:nvGrpSpPr>
          <p:cNvPr id="20" name="Group 20"/>
          <p:cNvGrpSpPr/>
          <p:nvPr/>
        </p:nvGrpSpPr>
        <p:grpSpPr>
          <a:xfrm>
            <a:off x="3636361" y="3090138"/>
            <a:ext cx="13879344" cy="1190673"/>
            <a:chOff x="125132" y="-48037"/>
            <a:chExt cx="18505792" cy="1587563"/>
          </a:xfrm>
        </p:grpSpPr>
        <p:sp>
          <p:nvSpPr>
            <p:cNvPr id="21" name="TextBox 21"/>
            <p:cNvSpPr txBox="1"/>
            <p:nvPr/>
          </p:nvSpPr>
          <p:spPr>
            <a:xfrm>
              <a:off x="375237" y="-48037"/>
              <a:ext cx="18255687" cy="6007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3779"/>
                </a:lnSpc>
              </a:pPr>
              <a:r>
                <a:rPr lang="en-US" sz="2699" spc="164" dirty="0">
                  <a:solidFill>
                    <a:srgbClr val="3D57A6"/>
                  </a:solidFill>
                  <a:latin typeface="Glacial Indifference"/>
                </a:rPr>
                <a:t>Start eating more “real” foods today!  Contact us with questions!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25132" y="834676"/>
              <a:ext cx="18130555" cy="7048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450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8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5126173" y="-228992"/>
            <a:ext cx="3390819" cy="3248450"/>
          </a:xfrm>
          <a:prstGeom prst="rect">
            <a:avLst/>
          </a:prstGeom>
          <a:solidFill>
            <a:srgbClr val="FDFDFD"/>
          </a:solidFill>
        </p:spPr>
      </p:sp>
      <p:grpSp>
        <p:nvGrpSpPr>
          <p:cNvPr id="3" name="Group 3"/>
          <p:cNvGrpSpPr/>
          <p:nvPr/>
        </p:nvGrpSpPr>
        <p:grpSpPr>
          <a:xfrm>
            <a:off x="1072668" y="7371057"/>
            <a:ext cx="1887243" cy="1887243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965132" y="7182178"/>
            <a:ext cx="1319595" cy="1319595"/>
            <a:chOff x="-2540" y="-2540"/>
            <a:chExt cx="6355080" cy="6355080"/>
          </a:xfrm>
        </p:grpSpPr>
        <p:sp>
          <p:nvSpPr>
            <p:cNvPr id="6" name="Freeform 6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9AC33F"/>
            </a:solidFill>
          </p:spPr>
        </p:sp>
      </p:grpSp>
      <p:sp>
        <p:nvSpPr>
          <p:cNvPr id="7" name="AutoShape 7"/>
          <p:cNvSpPr/>
          <p:nvPr/>
        </p:nvSpPr>
        <p:spPr>
          <a:xfrm>
            <a:off x="17592200" y="-3573584"/>
            <a:ext cx="119085" cy="8229600"/>
          </a:xfrm>
          <a:prstGeom prst="rect">
            <a:avLst/>
          </a:prstGeom>
          <a:solidFill>
            <a:srgbClr val="9AC33F"/>
          </a:solidFill>
        </p:spPr>
      </p:sp>
      <p:sp>
        <p:nvSpPr>
          <p:cNvPr id="8" name="AutoShape 8"/>
          <p:cNvSpPr/>
          <p:nvPr/>
        </p:nvSpPr>
        <p:spPr>
          <a:xfrm>
            <a:off x="-2362178" y="4011500"/>
            <a:ext cx="10985520" cy="136722"/>
          </a:xfrm>
          <a:prstGeom prst="rect">
            <a:avLst/>
          </a:prstGeom>
          <a:solidFill>
            <a:srgbClr val="6198CE"/>
          </a:solidFill>
        </p:spPr>
      </p:sp>
      <p:sp>
        <p:nvSpPr>
          <p:cNvPr id="9" name="AutoShape 9"/>
          <p:cNvSpPr/>
          <p:nvPr/>
        </p:nvSpPr>
        <p:spPr>
          <a:xfrm>
            <a:off x="-211377" y="-176148"/>
            <a:ext cx="1023248" cy="1190339"/>
          </a:xfrm>
          <a:prstGeom prst="rect">
            <a:avLst/>
          </a:prstGeom>
          <a:solidFill>
            <a:srgbClr val="FDFDFD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467706" y="541216"/>
            <a:ext cx="1791594" cy="21618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 l="14853" r="14853"/>
          <a:stretch>
            <a:fillRect/>
          </a:stretch>
        </p:blipFill>
        <p:spPr>
          <a:xfrm>
            <a:off x="-461170" y="4433159"/>
            <a:ext cx="6172200" cy="5853841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6065235" y="4318859"/>
            <a:ext cx="12222765" cy="6556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5135" lvl="1" indent="-432567" algn="just">
              <a:lnSpc>
                <a:spcPts val="6010"/>
              </a:lnSpc>
              <a:buFont typeface="Arial"/>
              <a:buChar char="•"/>
            </a:pPr>
            <a:r>
              <a:rPr lang="en-US" sz="4007" spc="40" dirty="0">
                <a:solidFill>
                  <a:srgbClr val="004A89"/>
                </a:solidFill>
                <a:latin typeface="Glacial Indifference Bold"/>
              </a:rPr>
              <a:t>Intro to "Getting Real"</a:t>
            </a:r>
          </a:p>
          <a:p>
            <a:pPr marL="1428017" lvl="2" indent="-476006" algn="just">
              <a:lnSpc>
                <a:spcPts val="4960"/>
              </a:lnSpc>
              <a:buFont typeface="Arial"/>
              <a:buChar char="⚬"/>
            </a:pPr>
            <a:r>
              <a:rPr lang="en-US" sz="3307" spc="33" dirty="0">
                <a:solidFill>
                  <a:srgbClr val="004A89"/>
                </a:solidFill>
                <a:latin typeface="Glacial Indifference Bold"/>
              </a:rPr>
              <a:t>What are Whole Foods?  What are Processed Foods?</a:t>
            </a:r>
          </a:p>
          <a:p>
            <a:pPr marL="865135" lvl="1" indent="-432567" algn="just">
              <a:lnSpc>
                <a:spcPts val="6010"/>
              </a:lnSpc>
              <a:buFont typeface="Arial"/>
              <a:buChar char="•"/>
            </a:pPr>
            <a:r>
              <a:rPr lang="en-US" sz="4007" spc="40" dirty="0">
                <a:solidFill>
                  <a:srgbClr val="004A89"/>
                </a:solidFill>
                <a:latin typeface="Glacial Indifference Bold"/>
              </a:rPr>
              <a:t>Watch a Video to Learn More</a:t>
            </a:r>
          </a:p>
          <a:p>
            <a:pPr marL="865135" lvl="1" indent="-432567" algn="just">
              <a:lnSpc>
                <a:spcPts val="6010"/>
              </a:lnSpc>
              <a:buFont typeface="Arial"/>
              <a:buChar char="•"/>
            </a:pPr>
            <a:r>
              <a:rPr lang="en-US" sz="4007" spc="40" dirty="0">
                <a:solidFill>
                  <a:srgbClr val="004A89"/>
                </a:solidFill>
                <a:latin typeface="Glacial Indifference Bold"/>
              </a:rPr>
              <a:t>Divide into groups </a:t>
            </a:r>
          </a:p>
          <a:p>
            <a:pPr marL="865135" lvl="1" indent="-432567" algn="just">
              <a:lnSpc>
                <a:spcPts val="6010"/>
              </a:lnSpc>
              <a:buFont typeface="Arial"/>
              <a:buChar char="•"/>
            </a:pPr>
            <a:r>
              <a:rPr lang="en-US" sz="4007" spc="40" dirty="0">
                <a:solidFill>
                  <a:srgbClr val="004A89"/>
                </a:solidFill>
                <a:latin typeface="Glacial Indifference Bold"/>
              </a:rPr>
              <a:t>Make Your Own Snack </a:t>
            </a:r>
          </a:p>
          <a:p>
            <a:pPr marL="1428017" lvl="2" indent="-476006" algn="just">
              <a:lnSpc>
                <a:spcPts val="4960"/>
              </a:lnSpc>
              <a:buFont typeface="Arial"/>
              <a:buChar char="⚬"/>
            </a:pPr>
            <a:r>
              <a:rPr lang="en-US" sz="3307" spc="33" dirty="0">
                <a:solidFill>
                  <a:srgbClr val="004A89"/>
                </a:solidFill>
                <a:latin typeface="Glacial Indifference Bold"/>
              </a:rPr>
              <a:t>Can we make popcorn taste like </a:t>
            </a:r>
            <a:r>
              <a:rPr lang="en-US" sz="3307" spc="33" dirty="0" err="1">
                <a:solidFill>
                  <a:srgbClr val="004A89"/>
                </a:solidFill>
                <a:latin typeface="Glacial Indifference Bold"/>
              </a:rPr>
              <a:t>Dortios</a:t>
            </a:r>
            <a:r>
              <a:rPr lang="en-US" sz="3307" spc="33" dirty="0">
                <a:solidFill>
                  <a:srgbClr val="004A89"/>
                </a:solidFill>
                <a:latin typeface="Glacial Indifference Bold"/>
              </a:rPr>
              <a:t>?</a:t>
            </a:r>
          </a:p>
          <a:p>
            <a:pPr marL="865135" lvl="1" indent="-432567" algn="just">
              <a:lnSpc>
                <a:spcPts val="6010"/>
              </a:lnSpc>
              <a:buFont typeface="Arial"/>
              <a:buChar char="•"/>
            </a:pPr>
            <a:r>
              <a:rPr lang="en-US" sz="4007" spc="40" dirty="0">
                <a:solidFill>
                  <a:srgbClr val="004A89"/>
                </a:solidFill>
                <a:latin typeface="Glacial Indifference Bold"/>
              </a:rPr>
              <a:t>Group Competition </a:t>
            </a:r>
          </a:p>
          <a:p>
            <a:pPr marL="1428017" lvl="2" indent="-476006" algn="just">
              <a:lnSpc>
                <a:spcPts val="4960"/>
              </a:lnSpc>
              <a:buFont typeface="Arial"/>
              <a:buChar char="⚬"/>
            </a:pPr>
            <a:r>
              <a:rPr lang="en-US" sz="3307" spc="33" dirty="0">
                <a:solidFill>
                  <a:srgbClr val="004A89"/>
                </a:solidFill>
                <a:latin typeface="Glacial Indifference Bold"/>
              </a:rPr>
              <a:t>Who can make the best whole food plate? </a:t>
            </a:r>
          </a:p>
          <a:p>
            <a:pPr algn="r">
              <a:lnSpc>
                <a:spcPts val="7210"/>
              </a:lnSpc>
            </a:pPr>
            <a:endParaRPr lang="en-US" sz="3307" spc="33" dirty="0">
              <a:solidFill>
                <a:srgbClr val="004A89"/>
              </a:solidFill>
              <a:latin typeface="Glacial Indifference Bold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90612" y="2752465"/>
            <a:ext cx="11805133" cy="12581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10500"/>
              </a:lnSpc>
            </a:pPr>
            <a:r>
              <a:rPr lang="en-US" sz="7500" spc="825" dirty="0">
                <a:solidFill>
                  <a:srgbClr val="CC0535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Today’s Schedule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D72A97-9819-AE57-5748-59C0D898D1E5}"/>
              </a:ext>
            </a:extLst>
          </p:cNvPr>
          <p:cNvSpPr txBox="1"/>
          <p:nvPr/>
        </p:nvSpPr>
        <p:spPr>
          <a:xfrm>
            <a:off x="766180" y="159907"/>
            <a:ext cx="12253996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32568" lvl="1" algn="just">
              <a:lnSpc>
                <a:spcPts val="6010"/>
              </a:lnSpc>
            </a:pPr>
            <a:r>
              <a:rPr lang="en-US" sz="4007" spc="40" dirty="0">
                <a:solidFill>
                  <a:srgbClr val="004A89"/>
                </a:solidFill>
                <a:latin typeface="Glacial Indifference Bold"/>
              </a:rPr>
              <a:t>Our last class we learned:</a:t>
            </a:r>
          </a:p>
          <a:p>
            <a:pPr marL="1461268" lvl="2" indent="-571500" algn="just">
              <a:lnSpc>
                <a:spcPts val="6010"/>
              </a:lnSpc>
              <a:buFont typeface="Arial" panose="020B0604020202020204" pitchFamily="34" charset="0"/>
              <a:buChar char="•"/>
            </a:pPr>
            <a:r>
              <a:rPr lang="en-US" sz="4007" spc="40" dirty="0">
                <a:solidFill>
                  <a:srgbClr val="004A89"/>
                </a:solidFill>
                <a:latin typeface="Glacial Indifference Bold"/>
              </a:rPr>
              <a:t>About MyPlate</a:t>
            </a:r>
          </a:p>
          <a:p>
            <a:pPr marL="1461268" lvl="2" indent="-571500" algn="just">
              <a:lnSpc>
                <a:spcPts val="6010"/>
              </a:lnSpc>
              <a:buFont typeface="Arial" panose="020B0604020202020204" pitchFamily="34" charset="0"/>
              <a:buChar char="•"/>
            </a:pPr>
            <a:r>
              <a:rPr lang="en-US" sz="4007" spc="40" dirty="0">
                <a:solidFill>
                  <a:srgbClr val="004A89"/>
                </a:solidFill>
                <a:latin typeface="Glacial Indifference Bold"/>
              </a:rPr>
              <a:t>½ our plate should be plants (veggies/fruit)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2344329"/>
            <a:ext cx="119085" cy="8229600"/>
          </a:xfrm>
          <a:prstGeom prst="rect">
            <a:avLst/>
          </a:prstGeom>
          <a:solidFill>
            <a:srgbClr val="9AC33F"/>
          </a:solidFill>
        </p:spPr>
      </p:sp>
      <p:sp>
        <p:nvSpPr>
          <p:cNvPr id="3" name="AutoShape 3"/>
          <p:cNvSpPr/>
          <p:nvPr/>
        </p:nvSpPr>
        <p:spPr>
          <a:xfrm>
            <a:off x="17215332" y="-176148"/>
            <a:ext cx="1319275" cy="1914778"/>
          </a:xfrm>
          <a:prstGeom prst="rect">
            <a:avLst/>
          </a:prstGeom>
          <a:solidFill>
            <a:srgbClr val="C90027"/>
          </a:solidFill>
        </p:spPr>
      </p:sp>
      <p:grpSp>
        <p:nvGrpSpPr>
          <p:cNvPr id="4" name="Group 4"/>
          <p:cNvGrpSpPr/>
          <p:nvPr/>
        </p:nvGrpSpPr>
        <p:grpSpPr>
          <a:xfrm rot="-6582049">
            <a:off x="4052079" y="6425765"/>
            <a:ext cx="2138011" cy="2138011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90027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6582049">
            <a:off x="3608030" y="6188319"/>
            <a:ext cx="1494936" cy="1494936"/>
            <a:chOff x="-2540" y="-2540"/>
            <a:chExt cx="6355080" cy="6355080"/>
          </a:xfrm>
        </p:grpSpPr>
        <p:sp>
          <p:nvSpPr>
            <p:cNvPr id="7" name="Freeform 7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CD818"/>
            </a:solidFill>
          </p:spPr>
        </p:sp>
      </p:grpSp>
      <p:sp>
        <p:nvSpPr>
          <p:cNvPr id="8" name="AutoShape 8"/>
          <p:cNvSpPr/>
          <p:nvPr/>
        </p:nvSpPr>
        <p:spPr>
          <a:xfrm>
            <a:off x="7707632" y="1028700"/>
            <a:ext cx="10869754" cy="125413"/>
          </a:xfrm>
          <a:prstGeom prst="rect">
            <a:avLst/>
          </a:prstGeom>
          <a:solidFill>
            <a:srgbClr val="9AC33F"/>
          </a:solidFill>
        </p:spPr>
      </p:sp>
      <p:grpSp>
        <p:nvGrpSpPr>
          <p:cNvPr id="9" name="Group 9"/>
          <p:cNvGrpSpPr/>
          <p:nvPr/>
        </p:nvGrpSpPr>
        <p:grpSpPr>
          <a:xfrm>
            <a:off x="277168" y="289868"/>
            <a:ext cx="2516508" cy="2404055"/>
            <a:chOff x="0" y="0"/>
            <a:chExt cx="3355344" cy="3205407"/>
          </a:xfrm>
        </p:grpSpPr>
        <p:sp>
          <p:nvSpPr>
            <p:cNvPr id="10" name="AutoShape 10"/>
            <p:cNvSpPr/>
            <p:nvPr/>
          </p:nvSpPr>
          <p:spPr>
            <a:xfrm>
              <a:off x="0" y="0"/>
              <a:ext cx="3355344" cy="3205407"/>
            </a:xfrm>
            <a:prstGeom prst="rect">
              <a:avLst/>
            </a:prstGeom>
            <a:solidFill>
              <a:srgbClr val="FDFDFD"/>
            </a:solidFill>
          </p:spPr>
        </p:sp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457876" y="169399"/>
              <a:ext cx="2388793" cy="2882404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754281" y="2693923"/>
            <a:ext cx="11693925" cy="8229600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2793675" y="1264819"/>
            <a:ext cx="14807460" cy="2080440"/>
            <a:chOff x="0" y="-104775"/>
            <a:chExt cx="19743280" cy="2773920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104775"/>
              <a:ext cx="19743280" cy="13248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8260"/>
                </a:lnSpc>
              </a:pPr>
              <a:r>
                <a:rPr lang="en-US" sz="5900" spc="649" dirty="0">
                  <a:solidFill>
                    <a:srgbClr val="C90027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What do you think of?  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1851477"/>
              <a:ext cx="19743280" cy="817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18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2344329"/>
            <a:ext cx="119085" cy="8229600"/>
          </a:xfrm>
          <a:prstGeom prst="rect">
            <a:avLst/>
          </a:prstGeom>
          <a:solidFill>
            <a:srgbClr val="9AC33F"/>
          </a:solidFill>
        </p:spPr>
      </p:sp>
      <p:sp>
        <p:nvSpPr>
          <p:cNvPr id="3" name="AutoShape 3"/>
          <p:cNvSpPr/>
          <p:nvPr/>
        </p:nvSpPr>
        <p:spPr>
          <a:xfrm>
            <a:off x="17215332" y="-176148"/>
            <a:ext cx="1319275" cy="1914778"/>
          </a:xfrm>
          <a:prstGeom prst="rect">
            <a:avLst/>
          </a:prstGeom>
          <a:solidFill>
            <a:srgbClr val="C90027"/>
          </a:solidFill>
        </p:spPr>
      </p:sp>
      <p:grpSp>
        <p:nvGrpSpPr>
          <p:cNvPr id="4" name="Group 4"/>
          <p:cNvGrpSpPr/>
          <p:nvPr/>
        </p:nvGrpSpPr>
        <p:grpSpPr>
          <a:xfrm rot="-6582049">
            <a:off x="4052079" y="6425765"/>
            <a:ext cx="2138011" cy="2138011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C90027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6582049">
            <a:off x="3608030" y="6188319"/>
            <a:ext cx="1494936" cy="1494936"/>
            <a:chOff x="-2540" y="-2540"/>
            <a:chExt cx="6355080" cy="6355080"/>
          </a:xfrm>
        </p:grpSpPr>
        <p:sp>
          <p:nvSpPr>
            <p:cNvPr id="7" name="Freeform 7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CD818"/>
            </a:solidFill>
          </p:spPr>
        </p:sp>
      </p:grpSp>
      <p:sp>
        <p:nvSpPr>
          <p:cNvPr id="8" name="AutoShape 8"/>
          <p:cNvSpPr/>
          <p:nvPr/>
        </p:nvSpPr>
        <p:spPr>
          <a:xfrm>
            <a:off x="7707632" y="1028700"/>
            <a:ext cx="10869754" cy="125413"/>
          </a:xfrm>
          <a:prstGeom prst="rect">
            <a:avLst/>
          </a:prstGeom>
          <a:solidFill>
            <a:srgbClr val="9AC33F"/>
          </a:solidFill>
        </p:spPr>
      </p:sp>
      <p:grpSp>
        <p:nvGrpSpPr>
          <p:cNvPr id="9" name="Group 9"/>
          <p:cNvGrpSpPr/>
          <p:nvPr/>
        </p:nvGrpSpPr>
        <p:grpSpPr>
          <a:xfrm>
            <a:off x="277168" y="289868"/>
            <a:ext cx="2516508" cy="2404055"/>
            <a:chOff x="0" y="0"/>
            <a:chExt cx="3355344" cy="3205407"/>
          </a:xfrm>
        </p:grpSpPr>
        <p:sp>
          <p:nvSpPr>
            <p:cNvPr id="10" name="AutoShape 10"/>
            <p:cNvSpPr/>
            <p:nvPr/>
          </p:nvSpPr>
          <p:spPr>
            <a:xfrm>
              <a:off x="0" y="0"/>
              <a:ext cx="3355344" cy="3205407"/>
            </a:xfrm>
            <a:prstGeom prst="rect">
              <a:avLst/>
            </a:prstGeom>
            <a:solidFill>
              <a:srgbClr val="FDFDFD"/>
            </a:solidFill>
          </p:spPr>
        </p:sp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457876" y="169399"/>
              <a:ext cx="2388793" cy="2882404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754281" y="2693923"/>
            <a:ext cx="11693925" cy="82296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429044" y="2693923"/>
            <a:ext cx="12344400" cy="8229600"/>
          </a:xfrm>
          <a:prstGeom prst="rect">
            <a:avLst/>
          </a:prstGeom>
        </p:spPr>
      </p:pic>
      <p:grpSp>
        <p:nvGrpSpPr>
          <p:cNvPr id="14" name="Group 14"/>
          <p:cNvGrpSpPr/>
          <p:nvPr/>
        </p:nvGrpSpPr>
        <p:grpSpPr>
          <a:xfrm>
            <a:off x="2793675" y="1264819"/>
            <a:ext cx="14807460" cy="2080440"/>
            <a:chOff x="0" y="-104775"/>
            <a:chExt cx="19743280" cy="2773920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104775"/>
              <a:ext cx="19743280" cy="13248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8260"/>
                </a:lnSpc>
              </a:pPr>
              <a:r>
                <a:rPr lang="en-US" sz="5900" spc="649" dirty="0">
                  <a:solidFill>
                    <a:srgbClr val="C90027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What do you think of?  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1851477"/>
              <a:ext cx="19743280" cy="8176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518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D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317008" y="9195"/>
            <a:ext cx="1997429" cy="2079396"/>
            <a:chOff x="0" y="0"/>
            <a:chExt cx="3355344" cy="3205407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3355344" cy="3205407"/>
            </a:xfrm>
            <a:prstGeom prst="rect">
              <a:avLst/>
            </a:prstGeom>
            <a:solidFill>
              <a:srgbClr val="FDFDFD"/>
            </a:solidFill>
          </p:spPr>
        </p:sp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457876" y="169399"/>
              <a:ext cx="2388793" cy="2882404"/>
            </a:xfrm>
            <a:prstGeom prst="rect">
              <a:avLst/>
            </a:prstGeom>
          </p:spPr>
        </p:pic>
      </p:grpSp>
      <p:pic>
        <p:nvPicPr>
          <p:cNvPr id="5" name="Online Media 4" descr="Get Real Eat Real - 7th Grade">
            <a:hlinkClick r:id="" action="ppaction://media"/>
            <a:extLst>
              <a:ext uri="{FF2B5EF4-FFF2-40B4-BE49-F238E27FC236}">
                <a16:creationId xmlns:a16="http://schemas.microsoft.com/office/drawing/2014/main" id="{3A8A17BD-BAB2-A846-B0F5-58F2D577BAB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686538" y="1048893"/>
            <a:ext cx="14494184" cy="81892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00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735902" y="1912449"/>
            <a:ext cx="11695645" cy="2619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500"/>
              </a:lnSpc>
            </a:pPr>
            <a:r>
              <a:rPr lang="en-US" sz="7500" spc="825" dirty="0">
                <a:solidFill>
                  <a:srgbClr val="FDFDF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"Doritos Popcorn"</a:t>
            </a:r>
          </a:p>
          <a:p>
            <a:pPr algn="r">
              <a:lnSpc>
                <a:spcPts val="10500"/>
              </a:lnSpc>
            </a:pPr>
            <a:r>
              <a:rPr lang="en-US" sz="7500" spc="825" dirty="0">
                <a:solidFill>
                  <a:srgbClr val="FDFDF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Nacho Cheese </a:t>
            </a:r>
          </a:p>
        </p:txBody>
      </p:sp>
      <p:sp>
        <p:nvSpPr>
          <p:cNvPr id="3" name="AutoShape 3"/>
          <p:cNvSpPr/>
          <p:nvPr/>
        </p:nvSpPr>
        <p:spPr>
          <a:xfrm>
            <a:off x="1028700" y="2344329"/>
            <a:ext cx="119085" cy="8229600"/>
          </a:xfrm>
          <a:prstGeom prst="rect">
            <a:avLst/>
          </a:prstGeom>
          <a:solidFill>
            <a:srgbClr val="9AC33F"/>
          </a:solidFill>
        </p:spPr>
      </p:sp>
      <p:sp>
        <p:nvSpPr>
          <p:cNvPr id="4" name="AutoShape 4"/>
          <p:cNvSpPr/>
          <p:nvPr/>
        </p:nvSpPr>
        <p:spPr>
          <a:xfrm>
            <a:off x="7418246" y="1793746"/>
            <a:ext cx="10869754" cy="125413"/>
          </a:xfrm>
          <a:prstGeom prst="rect">
            <a:avLst/>
          </a:prstGeom>
          <a:solidFill>
            <a:srgbClr val="9AC33F"/>
          </a:solidFill>
        </p:spPr>
      </p:sp>
      <p:grpSp>
        <p:nvGrpSpPr>
          <p:cNvPr id="5" name="Group 5"/>
          <p:cNvGrpSpPr/>
          <p:nvPr/>
        </p:nvGrpSpPr>
        <p:grpSpPr>
          <a:xfrm rot="-10800000">
            <a:off x="15603795" y="1028700"/>
            <a:ext cx="1655505" cy="1655505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-10800000">
            <a:off x="15477955" y="2055324"/>
            <a:ext cx="867784" cy="867784"/>
            <a:chOff x="-2540" y="-2540"/>
            <a:chExt cx="6355080" cy="6355080"/>
          </a:xfrm>
        </p:grpSpPr>
        <p:sp>
          <p:nvSpPr>
            <p:cNvPr id="8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9AC33F"/>
            </a:solidFill>
          </p:spPr>
        </p:sp>
      </p:grpSp>
      <p:sp>
        <p:nvSpPr>
          <p:cNvPr id="9" name="AutoShape 9"/>
          <p:cNvSpPr/>
          <p:nvPr/>
        </p:nvSpPr>
        <p:spPr>
          <a:xfrm>
            <a:off x="1088243" y="717132"/>
            <a:ext cx="2516508" cy="2404055"/>
          </a:xfrm>
          <a:prstGeom prst="rect">
            <a:avLst/>
          </a:prstGeom>
          <a:solidFill>
            <a:srgbClr val="FDFDFD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028700" y="349824"/>
            <a:ext cx="3689993" cy="514656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 t="27460"/>
          <a:stretch>
            <a:fillRect/>
          </a:stretch>
        </p:blipFill>
        <p:spPr>
          <a:xfrm>
            <a:off x="13861909" y="4317324"/>
            <a:ext cx="12328989" cy="5969676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4949139" y="4455624"/>
            <a:ext cx="11269171" cy="569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 spc="439" dirty="0">
                <a:solidFill>
                  <a:srgbClr val="FDFDF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Recipe: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 spc="439" dirty="0">
                <a:solidFill>
                  <a:srgbClr val="FDFDF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 Tbsp nutritional yeast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 spc="439" dirty="0">
                <a:solidFill>
                  <a:srgbClr val="FDFDF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1/4 tsp garlic powder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 spc="439" dirty="0">
                <a:solidFill>
                  <a:srgbClr val="FDFDF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1/4 tsp onion powder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 spc="439" dirty="0">
                <a:solidFill>
                  <a:srgbClr val="FDFDF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1/4 tsp cumin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 spc="439" dirty="0">
                <a:solidFill>
                  <a:srgbClr val="FDFDF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1/4 tsp paprika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 spc="439" dirty="0">
                <a:solidFill>
                  <a:srgbClr val="FDFDF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1/4 tsp chili </a:t>
            </a:r>
            <a:r>
              <a:rPr lang="en-US" sz="3999" spc="439" dirty="0" err="1">
                <a:solidFill>
                  <a:srgbClr val="FDFDF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poweder</a:t>
            </a:r>
            <a:endParaRPr lang="en-US" sz="3999" spc="439" dirty="0">
              <a:solidFill>
                <a:srgbClr val="FDFDFD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 spc="439" dirty="0">
                <a:solidFill>
                  <a:srgbClr val="FDFDF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1/4 tsp salt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735902" y="1912449"/>
            <a:ext cx="11695645" cy="2619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0500"/>
              </a:lnSpc>
            </a:pPr>
            <a:r>
              <a:rPr lang="en-US" sz="7500" spc="825" dirty="0">
                <a:solidFill>
                  <a:srgbClr val="FDFDF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"Doritos Popcorn"</a:t>
            </a:r>
          </a:p>
          <a:p>
            <a:pPr algn="r">
              <a:lnSpc>
                <a:spcPts val="10500"/>
              </a:lnSpc>
            </a:pPr>
            <a:r>
              <a:rPr lang="en-US" sz="7500" spc="825" dirty="0">
                <a:solidFill>
                  <a:srgbClr val="FDFDF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Cool Ranch </a:t>
            </a:r>
          </a:p>
        </p:txBody>
      </p:sp>
      <p:sp>
        <p:nvSpPr>
          <p:cNvPr id="3" name="AutoShape 3"/>
          <p:cNvSpPr/>
          <p:nvPr/>
        </p:nvSpPr>
        <p:spPr>
          <a:xfrm>
            <a:off x="1028700" y="2344329"/>
            <a:ext cx="119085" cy="8229600"/>
          </a:xfrm>
          <a:prstGeom prst="rect">
            <a:avLst/>
          </a:prstGeom>
          <a:solidFill>
            <a:srgbClr val="9AC33F"/>
          </a:solidFill>
        </p:spPr>
      </p:sp>
      <p:sp>
        <p:nvSpPr>
          <p:cNvPr id="4" name="AutoShape 4"/>
          <p:cNvSpPr/>
          <p:nvPr/>
        </p:nvSpPr>
        <p:spPr>
          <a:xfrm>
            <a:off x="7418246" y="1793746"/>
            <a:ext cx="10869754" cy="125413"/>
          </a:xfrm>
          <a:prstGeom prst="rect">
            <a:avLst/>
          </a:prstGeom>
          <a:solidFill>
            <a:srgbClr val="9AC33F"/>
          </a:solidFill>
        </p:spPr>
      </p:sp>
      <p:grpSp>
        <p:nvGrpSpPr>
          <p:cNvPr id="5" name="Group 5"/>
          <p:cNvGrpSpPr/>
          <p:nvPr/>
        </p:nvGrpSpPr>
        <p:grpSpPr>
          <a:xfrm rot="-10800000">
            <a:off x="15603795" y="1028700"/>
            <a:ext cx="1655505" cy="1655505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-10800000">
            <a:off x="15477955" y="2055324"/>
            <a:ext cx="867784" cy="867784"/>
            <a:chOff x="-2540" y="-2540"/>
            <a:chExt cx="6355080" cy="6355080"/>
          </a:xfrm>
        </p:grpSpPr>
        <p:sp>
          <p:nvSpPr>
            <p:cNvPr id="8" name="Freeform 8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9AC33F"/>
            </a:solidFill>
          </p:spPr>
        </p:sp>
      </p:grpSp>
      <p:sp>
        <p:nvSpPr>
          <p:cNvPr id="9" name="AutoShape 9"/>
          <p:cNvSpPr/>
          <p:nvPr/>
        </p:nvSpPr>
        <p:spPr>
          <a:xfrm>
            <a:off x="1088243" y="717132"/>
            <a:ext cx="2516508" cy="2404055"/>
          </a:xfrm>
          <a:prstGeom prst="rect">
            <a:avLst/>
          </a:prstGeom>
          <a:solidFill>
            <a:srgbClr val="FDFDFD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67914" y="559736"/>
            <a:ext cx="4001288" cy="400128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680363" y="5143500"/>
            <a:ext cx="12344400" cy="82296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4847985" y="4455624"/>
            <a:ext cx="8592031" cy="569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599"/>
              </a:lnSpc>
            </a:pPr>
            <a:r>
              <a:rPr lang="en-US" sz="3999" spc="439" dirty="0">
                <a:solidFill>
                  <a:srgbClr val="FDFDF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Recipe: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 spc="439" dirty="0">
                <a:solidFill>
                  <a:srgbClr val="FDFDF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1/2 tsp dried dill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 spc="439" dirty="0">
                <a:solidFill>
                  <a:srgbClr val="FDFDF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1/2 tsp dried chives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 spc="439" dirty="0">
                <a:solidFill>
                  <a:srgbClr val="FDFDF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1/2 tsp garlic powder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 spc="439" dirty="0">
                <a:solidFill>
                  <a:srgbClr val="FDFDF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1/2 tsp onion powder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 spc="439" dirty="0">
                <a:solidFill>
                  <a:srgbClr val="FDFDF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1/4 tsp salt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 spc="439" dirty="0">
                <a:solidFill>
                  <a:srgbClr val="FDFDF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1/4 tsp pepper</a:t>
            </a:r>
          </a:p>
          <a:p>
            <a:pPr marL="863599" lvl="1" indent="-431800">
              <a:lnSpc>
                <a:spcPts val="5599"/>
              </a:lnSpc>
              <a:buFont typeface="Arial"/>
              <a:buChar char="•"/>
            </a:pPr>
            <a:r>
              <a:rPr lang="en-US" sz="3999" spc="439" dirty="0">
                <a:solidFill>
                  <a:srgbClr val="FDFDF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Mix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C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417722" y="604079"/>
            <a:ext cx="10869754" cy="125413"/>
          </a:xfrm>
          <a:prstGeom prst="rect">
            <a:avLst/>
          </a:prstGeom>
          <a:solidFill>
            <a:srgbClr val="FCD818"/>
          </a:solidFill>
        </p:spPr>
      </p:sp>
      <p:sp>
        <p:nvSpPr>
          <p:cNvPr id="3" name="AutoShape 3"/>
          <p:cNvSpPr/>
          <p:nvPr/>
        </p:nvSpPr>
        <p:spPr>
          <a:xfrm>
            <a:off x="-954368" y="9582038"/>
            <a:ext cx="10869754" cy="125413"/>
          </a:xfrm>
          <a:prstGeom prst="rect">
            <a:avLst/>
          </a:prstGeom>
          <a:solidFill>
            <a:srgbClr val="FCD818"/>
          </a:solidFill>
        </p:spPr>
      </p:sp>
      <p:grpSp>
        <p:nvGrpSpPr>
          <p:cNvPr id="4" name="Group 4"/>
          <p:cNvGrpSpPr/>
          <p:nvPr/>
        </p:nvGrpSpPr>
        <p:grpSpPr>
          <a:xfrm rot="-6582049">
            <a:off x="16874388" y="8718296"/>
            <a:ext cx="1075468" cy="1075468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6582049">
            <a:off x="16692811" y="8654176"/>
            <a:ext cx="677655" cy="677655"/>
            <a:chOff x="-2540" y="-2540"/>
            <a:chExt cx="6355080" cy="6355080"/>
          </a:xfrm>
        </p:grpSpPr>
        <p:sp>
          <p:nvSpPr>
            <p:cNvPr id="7" name="Freeform 7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CD818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15771492" y="7882945"/>
            <a:ext cx="2516508" cy="2404055"/>
            <a:chOff x="0" y="0"/>
            <a:chExt cx="3355344" cy="3205407"/>
          </a:xfrm>
        </p:grpSpPr>
        <p:sp>
          <p:nvSpPr>
            <p:cNvPr id="9" name="AutoShape 9"/>
            <p:cNvSpPr/>
            <p:nvPr/>
          </p:nvSpPr>
          <p:spPr>
            <a:xfrm>
              <a:off x="0" y="0"/>
              <a:ext cx="3355344" cy="3205407"/>
            </a:xfrm>
            <a:prstGeom prst="rect">
              <a:avLst/>
            </a:prstGeom>
            <a:solidFill>
              <a:srgbClr val="FDFDFD"/>
            </a:solidFill>
          </p:spPr>
        </p:sp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483276" y="232899"/>
              <a:ext cx="2388793" cy="2882404"/>
            </a:xfrm>
            <a:prstGeom prst="rect">
              <a:avLst/>
            </a:prstGeom>
          </p:spPr>
        </p:pic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 l="380" r="380"/>
          <a:stretch>
            <a:fillRect/>
          </a:stretch>
        </p:blipFill>
        <p:spPr>
          <a:xfrm>
            <a:off x="5549608" y="3125345"/>
            <a:ext cx="7459129" cy="580949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347836" y="4979715"/>
            <a:ext cx="4553424" cy="4602323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-347836" y="921544"/>
            <a:ext cx="19442802" cy="2052694"/>
            <a:chOff x="0" y="-142875"/>
            <a:chExt cx="25923736" cy="2736926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142875"/>
              <a:ext cx="25923736" cy="14967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437"/>
                </a:lnSpc>
              </a:pPr>
              <a:r>
                <a:rPr lang="en-US" sz="6599" spc="65" dirty="0">
                  <a:solidFill>
                    <a:srgbClr val="004C8A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Design a "Real Meal" Competition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490722" y="1864436"/>
              <a:ext cx="24942291" cy="7296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620"/>
                </a:lnSpc>
              </a:pPr>
              <a:r>
                <a:rPr lang="en-US" sz="3300" spc="495">
                  <a:solidFill>
                    <a:srgbClr val="3D57A6"/>
                  </a:solidFill>
                  <a:latin typeface="Glacial Indifference"/>
                </a:rPr>
                <a:t> 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175463" y="3288191"/>
            <a:ext cx="3222779" cy="14544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57"/>
              </a:lnSpc>
            </a:pPr>
            <a:r>
              <a:rPr lang="en-US" sz="5850" spc="-292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who  will win?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C3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7121639" y="-174768"/>
            <a:ext cx="1352222" cy="1879548"/>
          </a:xfrm>
          <a:prstGeom prst="rect">
            <a:avLst/>
          </a:prstGeom>
          <a:solidFill>
            <a:srgbClr val="FDFDFD"/>
          </a:solidFill>
        </p:spPr>
      </p:sp>
      <p:sp>
        <p:nvSpPr>
          <p:cNvPr id="3" name="AutoShape 3"/>
          <p:cNvSpPr/>
          <p:nvPr/>
        </p:nvSpPr>
        <p:spPr>
          <a:xfrm>
            <a:off x="8417722" y="604079"/>
            <a:ext cx="10869754" cy="125413"/>
          </a:xfrm>
          <a:prstGeom prst="rect">
            <a:avLst/>
          </a:prstGeom>
          <a:solidFill>
            <a:srgbClr val="FCD818"/>
          </a:solidFill>
        </p:spPr>
      </p:sp>
      <p:sp>
        <p:nvSpPr>
          <p:cNvPr id="4" name="AutoShape 4"/>
          <p:cNvSpPr/>
          <p:nvPr/>
        </p:nvSpPr>
        <p:spPr>
          <a:xfrm>
            <a:off x="-211377" y="8548370"/>
            <a:ext cx="1457911" cy="1950007"/>
          </a:xfrm>
          <a:prstGeom prst="rect">
            <a:avLst/>
          </a:prstGeom>
          <a:solidFill>
            <a:srgbClr val="FDFDFD"/>
          </a:solidFill>
        </p:spPr>
      </p:sp>
      <p:sp>
        <p:nvSpPr>
          <p:cNvPr id="5" name="AutoShape 5"/>
          <p:cNvSpPr/>
          <p:nvPr/>
        </p:nvSpPr>
        <p:spPr>
          <a:xfrm>
            <a:off x="-954368" y="9582038"/>
            <a:ext cx="10869754" cy="125413"/>
          </a:xfrm>
          <a:prstGeom prst="rect">
            <a:avLst/>
          </a:prstGeom>
          <a:solidFill>
            <a:srgbClr val="FCD818"/>
          </a:solidFill>
        </p:spPr>
      </p:sp>
      <p:grpSp>
        <p:nvGrpSpPr>
          <p:cNvPr id="6" name="Group 6"/>
          <p:cNvGrpSpPr/>
          <p:nvPr/>
        </p:nvGrpSpPr>
        <p:grpSpPr>
          <a:xfrm rot="-6582049">
            <a:off x="16874388" y="8718296"/>
            <a:ext cx="1075468" cy="1075468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 rot="-6582049">
            <a:off x="16692811" y="8654176"/>
            <a:ext cx="677655" cy="677655"/>
            <a:chOff x="-2540" y="-2540"/>
            <a:chExt cx="6355080" cy="6355080"/>
          </a:xfrm>
        </p:grpSpPr>
        <p:sp>
          <p:nvSpPr>
            <p:cNvPr id="9" name="Freeform 9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CD818"/>
            </a:solidFill>
          </p:spPr>
        </p:sp>
      </p:grpSp>
      <p:grpSp>
        <p:nvGrpSpPr>
          <p:cNvPr id="10" name="Group 10"/>
          <p:cNvGrpSpPr/>
          <p:nvPr/>
        </p:nvGrpSpPr>
        <p:grpSpPr>
          <a:xfrm rot="3994440">
            <a:off x="635435" y="957320"/>
            <a:ext cx="1075468" cy="1075468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DFD"/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 rot="3994440">
            <a:off x="1231110" y="1393976"/>
            <a:ext cx="677655" cy="677655"/>
            <a:chOff x="-2540" y="-2540"/>
            <a:chExt cx="6355080" cy="6355080"/>
          </a:xfrm>
        </p:grpSpPr>
        <p:sp>
          <p:nvSpPr>
            <p:cNvPr id="13" name="Freeform 13"/>
            <p:cNvSpPr/>
            <p:nvPr/>
          </p:nvSpPr>
          <p:spPr>
            <a:xfrm>
              <a:off x="-2540" y="-2540"/>
              <a:ext cx="6355080" cy="6355080"/>
            </a:xfrm>
            <a:custGeom>
              <a:avLst/>
              <a:gdLst/>
              <a:ahLst/>
              <a:cxnLst/>
              <a:rect l="l" t="t" r="r" b="b"/>
              <a:pathLst>
                <a:path w="6355080" h="6355080">
                  <a:moveTo>
                    <a:pt x="3177540" y="6355080"/>
                  </a:moveTo>
                  <a:cubicBezTo>
                    <a:pt x="2329180" y="6355080"/>
                    <a:pt x="1530350" y="6024880"/>
                    <a:pt x="930910" y="5424170"/>
                  </a:cubicBezTo>
                  <a:cubicBezTo>
                    <a:pt x="330200" y="4824730"/>
                    <a:pt x="0" y="4025900"/>
                    <a:pt x="0" y="3177540"/>
                  </a:cubicBezTo>
                  <a:cubicBezTo>
                    <a:pt x="0" y="2329180"/>
                    <a:pt x="330200" y="1530350"/>
                    <a:pt x="930910" y="930910"/>
                  </a:cubicBezTo>
                  <a:cubicBezTo>
                    <a:pt x="1530350" y="330200"/>
                    <a:pt x="2329180" y="0"/>
                    <a:pt x="3177540" y="0"/>
                  </a:cubicBezTo>
                  <a:cubicBezTo>
                    <a:pt x="4025900" y="0"/>
                    <a:pt x="4824730" y="330200"/>
                    <a:pt x="5424170" y="930910"/>
                  </a:cubicBezTo>
                  <a:cubicBezTo>
                    <a:pt x="6024880" y="1531620"/>
                    <a:pt x="6355080" y="2329180"/>
                    <a:pt x="6355080" y="3177540"/>
                  </a:cubicBezTo>
                  <a:cubicBezTo>
                    <a:pt x="6355080" y="4025900"/>
                    <a:pt x="6024880" y="4824730"/>
                    <a:pt x="5424170" y="5424170"/>
                  </a:cubicBezTo>
                  <a:cubicBezTo>
                    <a:pt x="4824730" y="6024880"/>
                    <a:pt x="4025900" y="6355080"/>
                    <a:pt x="3177540" y="6355080"/>
                  </a:cubicBezTo>
                  <a:close/>
                  <a:moveTo>
                    <a:pt x="3177540" y="190500"/>
                  </a:moveTo>
                  <a:cubicBezTo>
                    <a:pt x="2379980" y="190500"/>
                    <a:pt x="1629410" y="501650"/>
                    <a:pt x="1065530" y="1065530"/>
                  </a:cubicBezTo>
                  <a:cubicBezTo>
                    <a:pt x="501650" y="1629410"/>
                    <a:pt x="190500" y="2379980"/>
                    <a:pt x="190500" y="3177540"/>
                  </a:cubicBezTo>
                  <a:cubicBezTo>
                    <a:pt x="190500" y="3975100"/>
                    <a:pt x="501650" y="4725670"/>
                    <a:pt x="1065530" y="5289550"/>
                  </a:cubicBezTo>
                  <a:cubicBezTo>
                    <a:pt x="1629410" y="5853430"/>
                    <a:pt x="2379980" y="6164580"/>
                    <a:pt x="3177540" y="6164580"/>
                  </a:cubicBezTo>
                  <a:cubicBezTo>
                    <a:pt x="3975100" y="6164580"/>
                    <a:pt x="4725670" y="5853430"/>
                    <a:pt x="5289550" y="5289550"/>
                  </a:cubicBezTo>
                  <a:cubicBezTo>
                    <a:pt x="5853430" y="4725670"/>
                    <a:pt x="6164580" y="3975100"/>
                    <a:pt x="6164580" y="3177540"/>
                  </a:cubicBezTo>
                  <a:cubicBezTo>
                    <a:pt x="6164580" y="2379980"/>
                    <a:pt x="5853430" y="1629410"/>
                    <a:pt x="5289550" y="1065530"/>
                  </a:cubicBezTo>
                  <a:cubicBezTo>
                    <a:pt x="4725670" y="501650"/>
                    <a:pt x="3975100" y="190500"/>
                    <a:pt x="3177540" y="190500"/>
                  </a:cubicBezTo>
                  <a:close/>
                </a:path>
              </a:pathLst>
            </a:custGeom>
            <a:solidFill>
              <a:srgbClr val="FCD818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15583147" y="7539508"/>
            <a:ext cx="2516508" cy="2404055"/>
            <a:chOff x="0" y="0"/>
            <a:chExt cx="3355344" cy="3205407"/>
          </a:xfrm>
        </p:grpSpPr>
        <p:sp>
          <p:nvSpPr>
            <p:cNvPr id="15" name="AutoShape 15"/>
            <p:cNvSpPr/>
            <p:nvPr/>
          </p:nvSpPr>
          <p:spPr>
            <a:xfrm>
              <a:off x="0" y="0"/>
              <a:ext cx="3355344" cy="3205407"/>
            </a:xfrm>
            <a:prstGeom prst="rect">
              <a:avLst/>
            </a:prstGeom>
            <a:solidFill>
              <a:srgbClr val="FDFDFD"/>
            </a:solidFill>
          </p:spPr>
        </p:sp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483276" y="232899"/>
              <a:ext cx="2388793" cy="2882404"/>
            </a:xfrm>
            <a:prstGeom prst="rect">
              <a:avLst/>
            </a:prstGeom>
          </p:spPr>
        </p:pic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3"/>
          <a:srcRect t="1579" b="68935"/>
          <a:stretch>
            <a:fillRect/>
          </a:stretch>
        </p:blipFill>
        <p:spPr>
          <a:xfrm>
            <a:off x="3221710" y="1495054"/>
            <a:ext cx="11844580" cy="771096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7759198661B34298EEBCAE4266E0C2" ma:contentTypeVersion="16" ma:contentTypeDescription="Create a new document." ma:contentTypeScope="" ma:versionID="ee0c46cb4bdfaeba287131894465c77b">
  <xsd:schema xmlns:xsd="http://www.w3.org/2001/XMLSchema" xmlns:xs="http://www.w3.org/2001/XMLSchema" xmlns:p="http://schemas.microsoft.com/office/2006/metadata/properties" xmlns:ns2="4c08038d-2f6b-4432-9315-73bbbe05644a" xmlns:ns3="89002f21-a8e8-4d98-8b0f-e5923d9dac52" targetNamespace="http://schemas.microsoft.com/office/2006/metadata/properties" ma:root="true" ma:fieldsID="b9e70a9adb7fa6676afc4c20387d7566" ns2:_="" ns3:_="">
    <xsd:import namespace="4c08038d-2f6b-4432-9315-73bbbe05644a"/>
    <xsd:import namespace="89002f21-a8e8-4d98-8b0f-e5923d9dac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08038d-2f6b-4432-9315-73bbbe05644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f48fd182-3af3-4b45-858c-95346ee1bc1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002f21-a8e8-4d98-8b0f-e5923d9dac5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0d35012-42f1-4f10-abb3-68c74eb67505}" ma:internalName="TaxCatchAll" ma:showField="CatchAllData" ma:web="89002f21-a8e8-4d98-8b0f-e5923d9dac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9002f21-a8e8-4d98-8b0f-e5923d9dac52" xsi:nil="true"/>
    <lcf76f155ced4ddcb4097134ff3c332f xmlns="4c08038d-2f6b-4432-9315-73bbbe05644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4107C14-0C88-4F5A-BFDB-9F68AE790567}"/>
</file>

<file path=customXml/itemProps2.xml><?xml version="1.0" encoding="utf-8"?>
<ds:datastoreItem xmlns:ds="http://schemas.openxmlformats.org/officeDocument/2006/customXml" ds:itemID="{ED2CEC44-BCC9-44A2-81FC-E8AC52BD1601}"/>
</file>

<file path=customXml/itemProps3.xml><?xml version="1.0" encoding="utf-8"?>
<ds:datastoreItem xmlns:ds="http://schemas.openxmlformats.org/officeDocument/2006/customXml" ds:itemID="{9EA2A2F8-CB43-4100-A15B-533ADFE0ADAE}"/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248</Words>
  <Application>Microsoft Macintosh PowerPoint</Application>
  <PresentationFormat>Custom</PresentationFormat>
  <Paragraphs>52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League Spartan Italics</vt:lpstr>
      <vt:lpstr>Open Sans Bold</vt:lpstr>
      <vt:lpstr>Glacial Indifference</vt:lpstr>
      <vt:lpstr>Glacial Indifference Bold</vt:lpstr>
      <vt:lpstr>Arial</vt:lpstr>
      <vt:lpstr>Open Sans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2 - Get Real Eat Real</dc:title>
  <cp:lastModifiedBy>Alison H Brown</cp:lastModifiedBy>
  <cp:revision>7</cp:revision>
  <dcterms:created xsi:type="dcterms:W3CDTF">2006-08-16T00:00:00Z</dcterms:created>
  <dcterms:modified xsi:type="dcterms:W3CDTF">2023-01-09T20:44:09Z</dcterms:modified>
  <dc:identifier>DAE35K3SRGE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0x010100A97759198661B34298EEBCAE4266E0C2</vt:lpwstr>
  </property>
</Properties>
</file>